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4" r:id="rId2"/>
    <p:sldId id="285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2585C2"/>
    <a:srgbClr val="FF6E47"/>
    <a:srgbClr val="3A8A66"/>
    <a:srgbClr val="28B5AC"/>
    <a:srgbClr val="FFFFFF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75" d="100"/>
          <a:sy n="75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2024-03-01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17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2585C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883805"/>
            <a:ext cx="12192000" cy="1244985"/>
          </a:xfrm>
          <a:prstGeom prst="rect">
            <a:avLst/>
          </a:prstGeom>
          <a:solidFill>
            <a:srgbClr val="FF6E47"/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5000" dirty="0"/>
              <a:t>워드프로세서 자격증 따기 </a:t>
            </a:r>
            <a:r>
              <a:rPr lang="en-US" altLang="ko-KR" sz="5000" dirty="0"/>
              <a:t>– </a:t>
            </a:r>
            <a:r>
              <a:rPr lang="ko-KR" altLang="en-US" sz="5000" dirty="0"/>
              <a:t>필기</a:t>
            </a:r>
            <a:r>
              <a:rPr lang="en-US" altLang="ko-KR" sz="5000" dirty="0"/>
              <a:t>(2024)</a:t>
            </a:r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276750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2024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년 워드프로세서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필기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) 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오리엔테이션</a:t>
            </a: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41161" y="1468230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12435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8823092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2024</a:t>
            </a:r>
            <a:r>
              <a:rPr lang="ko-KR" altLang="en-US" dirty="0"/>
              <a:t>년 워드프로세서</a:t>
            </a:r>
            <a:r>
              <a:rPr lang="en-US" altLang="ko-KR" dirty="0"/>
              <a:t>(</a:t>
            </a:r>
            <a:r>
              <a:rPr lang="ko-KR" altLang="en-US" dirty="0"/>
              <a:t>필기</a:t>
            </a:r>
            <a:r>
              <a:rPr lang="en-US" altLang="ko-KR" dirty="0"/>
              <a:t>) </a:t>
            </a:r>
            <a:r>
              <a:rPr lang="ko-KR" altLang="en-US" dirty="0"/>
              <a:t>오리엔테이션</a:t>
            </a:r>
          </a:p>
        </p:txBody>
      </p:sp>
      <p:sp>
        <p:nvSpPr>
          <p:cNvPr id="10" name="텍스트 개체 틀 4"/>
          <p:cNvSpPr txBox="1">
            <a:spLocks/>
          </p:cNvSpPr>
          <p:nvPr/>
        </p:nvSpPr>
        <p:spPr>
          <a:xfrm>
            <a:off x="304800" y="881063"/>
            <a:ext cx="11498179" cy="285365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 dirty="0">
                <a:solidFill>
                  <a:srgbClr val="3A8A66"/>
                </a:solidFill>
              </a:rPr>
              <a:t>이번 강의의 핵심 주제를 설명합니다</a:t>
            </a:r>
            <a:r>
              <a:rPr lang="en-US" altLang="ko-KR" dirty="0">
                <a:solidFill>
                  <a:srgbClr val="3A8A66"/>
                </a:solidFill>
              </a:rPr>
              <a:t>. </a:t>
            </a:r>
          </a:p>
          <a:p>
            <a:pPr marL="628650" lvl="1" indent="-354013">
              <a:buClr>
                <a:srgbClr val="FF6E47"/>
              </a:buClr>
              <a:buFont typeface="Wingdings" panose="05000000000000000000" pitchFamily="2" charset="2"/>
              <a:buChar char="§"/>
            </a:pPr>
            <a:r>
              <a:rPr lang="en-US" altLang="ko-KR" dirty="0"/>
              <a:t>2024</a:t>
            </a:r>
            <a:r>
              <a:rPr lang="ko-KR" altLang="en-US" dirty="0"/>
              <a:t>년도에 변경되는 워드프로세서의 출제 기준을 설명합니다</a:t>
            </a:r>
            <a:r>
              <a:rPr lang="en-US" altLang="ko-KR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공식 홈페이지에 나와있는 출제 기준을 가지고 설명합니다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합격 점수</a:t>
            </a:r>
            <a:r>
              <a:rPr lang="en-US" altLang="ko-KR" sz="2200" dirty="0"/>
              <a:t>, </a:t>
            </a:r>
            <a:r>
              <a:rPr lang="ko-KR" altLang="en-US" sz="2200" dirty="0"/>
              <a:t>시험 시간 등 시험에 관련된 설명을 합니다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필기 시험 방법과 개인적인 필기 공부를 하는 방법을 설명합니다</a:t>
            </a:r>
            <a:r>
              <a:rPr lang="en-US" altLang="ko-KR" sz="2200" dirty="0"/>
              <a:t>.</a:t>
            </a:r>
          </a:p>
        </p:txBody>
      </p:sp>
      <p:sp>
        <p:nvSpPr>
          <p:cNvPr id="2" name="텍스트 개체 틀 4">
            <a:extLst>
              <a:ext uri="{FF2B5EF4-FFF2-40B4-BE49-F238E27FC236}">
                <a16:creationId xmlns:a16="http://schemas.microsoft.com/office/drawing/2014/main" id="{0D8C1CBA-B378-97D5-E4AD-67C100CEBBB4}"/>
              </a:ext>
            </a:extLst>
          </p:cNvPr>
          <p:cNvSpPr txBox="1">
            <a:spLocks/>
          </p:cNvSpPr>
          <p:nvPr/>
        </p:nvSpPr>
        <p:spPr>
          <a:xfrm>
            <a:off x="304800" y="4038935"/>
            <a:ext cx="11498179" cy="546243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>
                <a:solidFill>
                  <a:srgbClr val="3A8A66"/>
                </a:solidFill>
              </a:rPr>
              <a:t>워드프로세서 자격증 따기 프로젝트 소개</a:t>
            </a:r>
            <a:endParaRPr lang="en-US" altLang="ko-KR">
              <a:solidFill>
                <a:srgbClr val="3A8A66"/>
              </a:solidFill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73BFD93-17E4-4D62-3FCD-2F2463219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325707"/>
              </p:ext>
            </p:extLst>
          </p:nvPr>
        </p:nvGraphicFramePr>
        <p:xfrm>
          <a:off x="765059" y="4674721"/>
          <a:ext cx="10119605" cy="138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9605">
                  <a:extLst>
                    <a:ext uri="{9D8B030D-6E8A-4147-A177-3AD203B41FA5}">
                      <a16:colId xmlns:a16="http://schemas.microsoft.com/office/drawing/2014/main" val="1273529804"/>
                    </a:ext>
                  </a:extLst>
                </a:gridCol>
              </a:tblGrid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필기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309903"/>
                  </a:ext>
                </a:extLst>
              </a:tr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실기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015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593703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9845</TotalTime>
  <Words>95</Words>
  <Application>Microsoft Office PowerPoint</Application>
  <PresentationFormat>와이드스크린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KoPub돋움체 Bold</vt:lpstr>
      <vt:lpstr>나눔스퀘어라운드 Bold</vt:lpstr>
      <vt:lpstr>맑은 고딕</vt:lpstr>
      <vt:lpstr>여기어때 잘난체</vt:lpstr>
      <vt:lpstr>Arial</vt:lpstr>
      <vt:lpstr>Corbel</vt:lpstr>
      <vt:lpstr>Wingdings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태안 강</cp:lastModifiedBy>
  <cp:revision>67</cp:revision>
  <dcterms:created xsi:type="dcterms:W3CDTF">2019-04-16T14:11:50Z</dcterms:created>
  <dcterms:modified xsi:type="dcterms:W3CDTF">2024-03-01T03:24:33Z</dcterms:modified>
</cp:coreProperties>
</file>