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5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시스템 관리 및 네트워크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</a:t>
            </a:r>
            <a:r>
              <a:rPr lang="ko-KR" altLang="en-US" dirty="0"/>
              <a:t>과목 이론 </a:t>
            </a:r>
            <a:r>
              <a:rPr lang="en-US" altLang="ko-KR" dirty="0"/>
              <a:t>(</a:t>
            </a:r>
            <a:r>
              <a:rPr lang="ko-KR" altLang="en-US" dirty="0"/>
              <a:t>시스템 관리 및 네트워크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Windows</a:t>
            </a:r>
            <a:r>
              <a:rPr lang="ko-KR" altLang="en-US" sz="2200" dirty="0"/>
              <a:t>의 대한 설명을 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디스크 조각모음</a:t>
            </a:r>
            <a:r>
              <a:rPr lang="en-US" altLang="ko-KR" sz="2200" dirty="0"/>
              <a:t> </a:t>
            </a:r>
            <a:r>
              <a:rPr lang="ko-KR" altLang="en-US" sz="2200" dirty="0"/>
              <a:t>등 디스크 관리에 대한 시스템 관리를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네트워크 기본과 장비</a:t>
            </a:r>
            <a:r>
              <a:rPr lang="en-US" altLang="ko-KR" sz="2200" dirty="0"/>
              <a:t>, </a:t>
            </a:r>
            <a:r>
              <a:rPr lang="ko-KR" altLang="en-US" sz="2200" dirty="0"/>
              <a:t>명칭을 소개합니다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93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75</cp:revision>
  <dcterms:created xsi:type="dcterms:W3CDTF">2019-04-16T14:11:50Z</dcterms:created>
  <dcterms:modified xsi:type="dcterms:W3CDTF">2024-03-01T03:38:42Z</dcterms:modified>
</cp:coreProperties>
</file>