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10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24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대비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 18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</a:t>
            </a:r>
            <a:r>
              <a:rPr lang="ko-KR" altLang="en-US" dirty="0" err="1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공개기출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변형 풀이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24</a:t>
            </a:r>
            <a:r>
              <a:rPr lang="ko-KR" altLang="en-US" dirty="0"/>
              <a:t>년 대비</a:t>
            </a:r>
            <a:r>
              <a:rPr lang="en-US" altLang="ko-KR"/>
              <a:t>) 18</a:t>
            </a:r>
            <a:r>
              <a:rPr lang="ko-KR" altLang="en-US"/>
              <a:t>년 </a:t>
            </a:r>
            <a:r>
              <a:rPr lang="ko-KR" altLang="en-US" dirty="0" err="1"/>
              <a:t>공개기출</a:t>
            </a:r>
            <a:r>
              <a:rPr lang="ko-KR" altLang="en-US" dirty="0"/>
              <a:t> 변형 풀이</a:t>
            </a:r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24</a:t>
            </a:r>
            <a:r>
              <a:rPr lang="ko-KR" altLang="en-US" sz="2200" dirty="0"/>
              <a:t>년에 워드프로세서 필기가 일부 변경되었습니다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옛날 </a:t>
            </a:r>
            <a:r>
              <a:rPr lang="ko-KR" altLang="en-US" sz="2200" dirty="0" err="1"/>
              <a:t>기출문제더라도</a:t>
            </a:r>
            <a:r>
              <a:rPr lang="ko-KR" altLang="en-US" sz="2200" dirty="0"/>
              <a:t> 출제는 보기순서 변경</a:t>
            </a:r>
            <a:r>
              <a:rPr lang="en-US" altLang="ko-KR" sz="2200" dirty="0"/>
              <a:t>, </a:t>
            </a:r>
            <a:r>
              <a:rPr lang="ko-KR" altLang="en-US" sz="2200" dirty="0"/>
              <a:t>옛날내용 변형 등의 수준입니다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그냥 문제 풀이가 아닌 출제 기준에 맞는 말로 바꿔 설명합니다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99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83</cp:revision>
  <dcterms:created xsi:type="dcterms:W3CDTF">2019-04-16T14:11:50Z</dcterms:created>
  <dcterms:modified xsi:type="dcterms:W3CDTF">2024-03-01T03:42:01Z</dcterms:modified>
</cp:coreProperties>
</file>