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4"/>
  </p:notesMasterIdLst>
  <p:sldIdLst>
    <p:sldId id="284" r:id="rId2"/>
    <p:sldId id="285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2585C2"/>
    <a:srgbClr val="FF6E47"/>
    <a:srgbClr val="3A8A66"/>
    <a:srgbClr val="28B5AC"/>
    <a:srgbClr val="FFFFFF"/>
    <a:srgbClr val="A6DAC2"/>
    <a:srgbClr val="FBBC14"/>
    <a:srgbClr val="2C2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6429" autoAdjust="0"/>
  </p:normalViewPr>
  <p:slideViewPr>
    <p:cSldViewPr snapToGrid="0">
      <p:cViewPr varScale="1">
        <p:scale>
          <a:sx n="75" d="100"/>
          <a:sy n="75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6590F-9601-48B0-88F3-4D9D52B89402}" type="datetimeFigureOut">
              <a:rPr lang="ko-KR" altLang="en-US" smtClean="0"/>
              <a:t>2024-03-01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358EC-97B9-4235-98BD-7750A2904C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748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3358EC-97B9-4235-98BD-7750A2904CC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8178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8226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5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4255A9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4255A9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7710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-1" y="101600"/>
            <a:ext cx="11751733" cy="601133"/>
            <a:chOff x="0" y="228600"/>
            <a:chExt cx="5526096" cy="601133"/>
          </a:xfrm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0" indent="541338" defTabSz="1025718">
                <a:defRPr/>
              </a:pPr>
              <a:endParaRPr lang="en-US" altLang="ko-KR" sz="3000" b="0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21" name="그룹 20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6" name="자유형 25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rgbClr val="A6DAC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6FC39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12" name="이등변 삼각형 1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6FC39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8302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4515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2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FF6E4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05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198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258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258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2585C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7326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432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4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chemeClr val="accent4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chemeClr val="accent4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3981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4145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1883805"/>
            <a:ext cx="12192000" cy="1244985"/>
          </a:xfrm>
          <a:prstGeom prst="rect">
            <a:avLst/>
          </a:prstGeom>
          <a:solidFill>
            <a:srgbClr val="FF6E47"/>
          </a:solidFill>
        </p:spPr>
        <p:txBody>
          <a:bodyPr wrap="square" tIns="0" bIns="0" anchor="ctr"/>
          <a:lstStyle>
            <a:defPPr>
              <a:defRPr lang="en-US"/>
            </a:defPPr>
            <a:lvl1pPr algn="ctr">
              <a:lnSpc>
                <a:spcPct val="100000"/>
              </a:lnSpc>
              <a:spcBef>
                <a:spcPct val="0"/>
              </a:spcBef>
              <a:buNone/>
              <a:defRPr sz="4500">
                <a:solidFill>
                  <a:schemeClr val="bg1"/>
                </a:solidFill>
                <a:effectLst>
                  <a:outerShdw blurRad="76200" dir="3000000" algn="tl" rotWithShape="0">
                    <a:prstClr val="black">
                      <a:alpha val="26000"/>
                    </a:prst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pPr>
              <a:defRPr/>
            </a:pPr>
            <a:r>
              <a:rPr lang="ko-KR" altLang="en-US" sz="5000" dirty="0"/>
              <a:t>워드프로세서 자격증 따기 </a:t>
            </a:r>
            <a:r>
              <a:rPr lang="en-US" altLang="ko-KR" sz="5000" dirty="0"/>
              <a:t>– </a:t>
            </a:r>
            <a:r>
              <a:rPr lang="ko-KR" altLang="en-US" sz="5000" dirty="0"/>
              <a:t>필기</a:t>
            </a:r>
            <a:r>
              <a:rPr lang="en-US" altLang="ko-KR" sz="5000" dirty="0"/>
              <a:t>(2024)</a:t>
            </a:r>
          </a:p>
        </p:txBody>
      </p:sp>
      <p:sp>
        <p:nvSpPr>
          <p:cNvPr id="4" name="텍스트 개체 틀 42"/>
          <p:cNvSpPr txBox="1">
            <a:spLocks/>
          </p:cNvSpPr>
          <p:nvPr/>
        </p:nvSpPr>
        <p:spPr>
          <a:xfrm>
            <a:off x="-1" y="3276750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6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강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, 3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과목 이론 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(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컴퓨터의 기본 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1)</a:t>
            </a:r>
            <a:endParaRPr lang="ko-KR" altLang="en-US" dirty="0">
              <a:solidFill>
                <a:srgbClr val="3A8A66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5" name="텍스트 개체 틀 20"/>
          <p:cNvSpPr txBox="1">
            <a:spLocks/>
          </p:cNvSpPr>
          <p:nvPr/>
        </p:nvSpPr>
        <p:spPr>
          <a:xfrm>
            <a:off x="5341161" y="1468230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IT </a:t>
            </a:r>
            <a:r>
              <a:rPr lang="ko-KR" altLang="en-US"/>
              <a:t>전문 강사 </a:t>
            </a:r>
            <a:r>
              <a:rPr lang="en-US" altLang="ko-KR"/>
              <a:t>: </a:t>
            </a:r>
            <a:r>
              <a:rPr lang="ko-KR" altLang="en-US"/>
              <a:t>강태안</a:t>
            </a:r>
          </a:p>
        </p:txBody>
      </p:sp>
    </p:spTree>
    <p:extLst>
      <p:ext uri="{BB962C8B-B14F-4D97-AF65-F5344CB8AC3E}">
        <p14:creationId xmlns:p14="http://schemas.microsoft.com/office/powerpoint/2010/main" val="3124351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20"/>
          <p:cNvSpPr txBox="1">
            <a:spLocks/>
          </p:cNvSpPr>
          <p:nvPr/>
        </p:nvSpPr>
        <p:spPr>
          <a:xfrm>
            <a:off x="563279" y="187908"/>
            <a:ext cx="8823092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3</a:t>
            </a:r>
            <a:r>
              <a:rPr lang="ko-KR" altLang="en-US" dirty="0"/>
              <a:t>과목 이론 </a:t>
            </a:r>
            <a:r>
              <a:rPr lang="en-US" altLang="ko-KR" dirty="0"/>
              <a:t>(</a:t>
            </a:r>
            <a:r>
              <a:rPr lang="ko-KR" altLang="en-US" dirty="0"/>
              <a:t>컴퓨터의 기본 </a:t>
            </a:r>
            <a:r>
              <a:rPr lang="en-US" altLang="ko-KR" dirty="0"/>
              <a:t>1)</a:t>
            </a:r>
            <a:endParaRPr lang="ko-KR" altLang="en-US" dirty="0"/>
          </a:p>
        </p:txBody>
      </p:sp>
      <p:sp>
        <p:nvSpPr>
          <p:cNvPr id="10" name="텍스트 개체 틀 4"/>
          <p:cNvSpPr txBox="1">
            <a:spLocks/>
          </p:cNvSpPr>
          <p:nvPr/>
        </p:nvSpPr>
        <p:spPr>
          <a:xfrm>
            <a:off x="304800" y="881063"/>
            <a:ext cx="11498179" cy="285365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A8A66"/>
              </a:buClr>
              <a:buFont typeface="Wingdings" panose="05000000000000000000" pitchFamily="2" charset="2"/>
              <a:buChar char="Ø"/>
              <a:tabLst>
                <a:tab pos="444500" algn="l"/>
              </a:tabLst>
            </a:pPr>
            <a:r>
              <a:rPr lang="ko-KR" altLang="en-US" dirty="0">
                <a:solidFill>
                  <a:srgbClr val="3A8A66"/>
                </a:solidFill>
              </a:rPr>
              <a:t>이번 강의의 핵심 주제를 설명합니다</a:t>
            </a:r>
            <a:r>
              <a:rPr lang="en-US" altLang="ko-KR" dirty="0">
                <a:solidFill>
                  <a:srgbClr val="3A8A66"/>
                </a:solidFill>
              </a:rPr>
              <a:t>. </a:t>
            </a:r>
          </a:p>
          <a:p>
            <a:pPr marL="628650" lvl="1" indent="-354013">
              <a:buClr>
                <a:srgbClr val="FF6E47"/>
              </a:buClr>
              <a:buFont typeface="Wingdings" panose="05000000000000000000" pitchFamily="2" charset="2"/>
              <a:buChar char="§"/>
            </a:pPr>
            <a:r>
              <a:rPr lang="en-US" altLang="ko-KR" dirty="0"/>
              <a:t>2024</a:t>
            </a:r>
            <a:r>
              <a:rPr lang="ko-KR" altLang="en-US" dirty="0"/>
              <a:t>년도에 변경되는 워드프로세서의 출제 기준을 설명합니다</a:t>
            </a:r>
            <a:r>
              <a:rPr lang="en-US" altLang="ko-KR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컴퓨터 기본에 대한 </a:t>
            </a:r>
            <a:r>
              <a:rPr lang="en-US" altLang="ko-KR" sz="2200" dirty="0"/>
              <a:t>3</a:t>
            </a:r>
            <a:r>
              <a:rPr lang="ko-KR" altLang="en-US" sz="2200" dirty="0"/>
              <a:t>과목 내용을 설명합니다</a:t>
            </a:r>
            <a:r>
              <a:rPr lang="en-US" altLang="ko-KR" sz="2200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en-US" altLang="ko-KR" sz="2200" dirty="0"/>
              <a:t>3</a:t>
            </a:r>
            <a:r>
              <a:rPr lang="ko-KR" altLang="en-US" sz="2200" dirty="0"/>
              <a:t>과목은 컴퓨터 기본에 대한 파트가 </a:t>
            </a:r>
            <a:r>
              <a:rPr lang="en-US" altLang="ko-KR" sz="2200" dirty="0"/>
              <a:t>1, 2</a:t>
            </a:r>
            <a:r>
              <a:rPr lang="ko-KR" altLang="en-US" sz="2200" dirty="0"/>
              <a:t>로 나뉘어져 있습니다</a:t>
            </a:r>
            <a:r>
              <a:rPr lang="en-US" altLang="ko-KR" sz="2200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컴퓨터의 역사</a:t>
            </a:r>
            <a:r>
              <a:rPr lang="en-US" altLang="ko-KR" sz="2200" dirty="0"/>
              <a:t>, </a:t>
            </a:r>
            <a:r>
              <a:rPr lang="ko-KR" altLang="en-US" sz="2200" dirty="0"/>
              <a:t>컴퓨터의 단위</a:t>
            </a:r>
            <a:r>
              <a:rPr lang="en-US" altLang="ko-KR" sz="2200" dirty="0"/>
              <a:t>, </a:t>
            </a:r>
            <a:r>
              <a:rPr lang="ko-KR" altLang="en-US" sz="2200" dirty="0"/>
              <a:t>컴퓨터 본체 내 장비 등 용어와 함께 공부합니다</a:t>
            </a:r>
            <a:r>
              <a:rPr lang="en-US" altLang="ko-KR" sz="2200"/>
              <a:t>.</a:t>
            </a:r>
            <a:endParaRPr lang="en-US" altLang="ko-KR" sz="2200" dirty="0"/>
          </a:p>
        </p:txBody>
      </p:sp>
      <p:sp>
        <p:nvSpPr>
          <p:cNvPr id="2" name="텍스트 개체 틀 4">
            <a:extLst>
              <a:ext uri="{FF2B5EF4-FFF2-40B4-BE49-F238E27FC236}">
                <a16:creationId xmlns:a16="http://schemas.microsoft.com/office/drawing/2014/main" id="{0D8C1CBA-B378-97D5-E4AD-67C100CEBBB4}"/>
              </a:ext>
            </a:extLst>
          </p:cNvPr>
          <p:cNvSpPr txBox="1">
            <a:spLocks/>
          </p:cNvSpPr>
          <p:nvPr/>
        </p:nvSpPr>
        <p:spPr>
          <a:xfrm>
            <a:off x="304800" y="4038935"/>
            <a:ext cx="11498179" cy="546243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A8A66"/>
              </a:buClr>
              <a:buFont typeface="Wingdings" panose="05000000000000000000" pitchFamily="2" charset="2"/>
              <a:buChar char="Ø"/>
              <a:tabLst>
                <a:tab pos="444500" algn="l"/>
              </a:tabLst>
            </a:pPr>
            <a:r>
              <a:rPr lang="ko-KR" altLang="en-US">
                <a:solidFill>
                  <a:srgbClr val="3A8A66"/>
                </a:solidFill>
              </a:rPr>
              <a:t>워드프로세서 자격증 따기 프로젝트 소개</a:t>
            </a:r>
            <a:endParaRPr lang="en-US" altLang="ko-KR">
              <a:solidFill>
                <a:srgbClr val="3A8A66"/>
              </a:solidFill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773BFD93-17E4-4D62-3FCD-2F24632190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325707"/>
              </p:ext>
            </p:extLst>
          </p:nvPr>
        </p:nvGraphicFramePr>
        <p:xfrm>
          <a:off x="765059" y="4674721"/>
          <a:ext cx="10119605" cy="1384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19605">
                  <a:extLst>
                    <a:ext uri="{9D8B030D-6E8A-4147-A177-3AD203B41FA5}">
                      <a16:colId xmlns:a16="http://schemas.microsoft.com/office/drawing/2014/main" val="1273529804"/>
                    </a:ext>
                  </a:extLst>
                </a:gridCol>
              </a:tblGrid>
              <a:tr h="692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워드프로세서 자격증 따기 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필기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(2024)</a:t>
                      </a:r>
                      <a:endParaRPr lang="ko-KR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309903"/>
                  </a:ext>
                </a:extLst>
              </a:tr>
              <a:tr h="692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워드프로세서 자격증 따기 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실기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(2024)</a:t>
                      </a:r>
                      <a:endParaRPr lang="ko-KR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0154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8593703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9855</TotalTime>
  <Words>104</Words>
  <Application>Microsoft Office PowerPoint</Application>
  <PresentationFormat>와이드스크린</PresentationFormat>
  <Paragraphs>13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KoPub돋움체 Bold</vt:lpstr>
      <vt:lpstr>나눔스퀘어라운드 Bold</vt:lpstr>
      <vt:lpstr>맑은 고딕</vt:lpstr>
      <vt:lpstr>여기어때 잘난체</vt:lpstr>
      <vt:lpstr>Arial</vt:lpstr>
      <vt:lpstr>Corbel</vt:lpstr>
      <vt:lpstr>Wingdings</vt:lpstr>
      <vt:lpstr>기본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태안 강</cp:lastModifiedBy>
  <cp:revision>77</cp:revision>
  <dcterms:created xsi:type="dcterms:W3CDTF">2019-04-16T14:11:50Z</dcterms:created>
  <dcterms:modified xsi:type="dcterms:W3CDTF">2024-03-01T03:39:37Z</dcterms:modified>
</cp:coreProperties>
</file>