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4" r:id="rId1"/>
  </p:sldMasterIdLst>
  <p:notesMasterIdLst>
    <p:notesMasterId r:id="rId4"/>
  </p:notesMasterIdLst>
  <p:sldIdLst>
    <p:sldId id="284" r:id="rId2"/>
    <p:sldId id="285" r:id="rId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55A9"/>
    <a:srgbClr val="4A452A"/>
    <a:srgbClr val="2585C2"/>
    <a:srgbClr val="FF6E47"/>
    <a:srgbClr val="3A8A66"/>
    <a:srgbClr val="28B5AC"/>
    <a:srgbClr val="FFFFFF"/>
    <a:srgbClr val="A6DAC2"/>
    <a:srgbClr val="FBBC14"/>
    <a:srgbClr val="2C2A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910" autoAdjust="0"/>
    <p:restoredTop sz="96429" autoAdjust="0"/>
  </p:normalViewPr>
  <p:slideViewPr>
    <p:cSldViewPr snapToGrid="0">
      <p:cViewPr varScale="1">
        <p:scale>
          <a:sx n="75" d="100"/>
          <a:sy n="75" d="100"/>
        </p:scale>
        <p:origin x="60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36590F-9601-48B0-88F3-4D9D52B89402}" type="datetimeFigureOut">
              <a:rPr lang="ko-KR" altLang="en-US" smtClean="0"/>
              <a:t>2024-03-01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3358EC-97B9-4235-98BD-7750A2904CC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217483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3358EC-97B9-4235-98BD-7750A2904CC1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181789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5" name="그림 4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" r="21743"/>
          <a:stretch/>
        </p:blipFill>
        <p:spPr>
          <a:xfrm>
            <a:off x="-160" y="0"/>
            <a:ext cx="7996686" cy="6858000"/>
          </a:xfrm>
          <a:prstGeom prst="rect">
            <a:avLst/>
          </a:prstGeom>
        </p:spPr>
      </p:pic>
      <p:sp>
        <p:nvSpPr>
          <p:cNvPr id="2" name="직사각형 1"/>
          <p:cNvSpPr/>
          <p:nvPr userDrawn="1"/>
        </p:nvSpPr>
        <p:spPr>
          <a:xfrm>
            <a:off x="-160" y="0"/>
            <a:ext cx="7996686" cy="6858000"/>
          </a:xfrm>
          <a:prstGeom prst="rect">
            <a:avLst/>
          </a:prstGeom>
          <a:solidFill>
            <a:schemeClr val="bg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6" name="직사각형 45"/>
          <p:cNvSpPr/>
          <p:nvPr userDrawn="1"/>
        </p:nvSpPr>
        <p:spPr>
          <a:xfrm flipH="1">
            <a:off x="524934" y="0"/>
            <a:ext cx="7471592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shade val="100000"/>
                  <a:satMod val="115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직사각형 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rgbClr val="3A8A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582266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그룹 5"/>
          <p:cNvGrpSpPr/>
          <p:nvPr userDrawn="1"/>
        </p:nvGrpSpPr>
        <p:grpSpPr>
          <a:xfrm>
            <a:off x="0" y="101600"/>
            <a:ext cx="11760200" cy="601133"/>
            <a:chOff x="0" y="228600"/>
            <a:chExt cx="5526096" cy="601133"/>
          </a:xfrm>
          <a:solidFill>
            <a:srgbClr val="FF6E47"/>
          </a:solidFill>
        </p:grpSpPr>
        <p:sp>
          <p:nvSpPr>
            <p:cNvPr id="5" name="직사각형 4"/>
            <p:cNvSpPr/>
            <p:nvPr userDrawn="1"/>
          </p:nvSpPr>
          <p:spPr>
            <a:xfrm>
              <a:off x="0" y="228600"/>
              <a:ext cx="1278467" cy="601133"/>
            </a:xfrm>
            <a:prstGeom prst="rect">
              <a:avLst/>
            </a:prstGeom>
            <a:solidFill>
              <a:srgbClr val="4255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4" name="모서리가 둥근 직사각형 3"/>
            <p:cNvSpPr/>
            <p:nvPr userDrawn="1"/>
          </p:nvSpPr>
          <p:spPr>
            <a:xfrm>
              <a:off x="0" y="228600"/>
              <a:ext cx="5526096" cy="601133"/>
            </a:xfrm>
            <a:prstGeom prst="roundRect">
              <a:avLst>
                <a:gd name="adj" fmla="val 50000"/>
              </a:avLst>
            </a:prstGeom>
            <a:solidFill>
              <a:srgbClr val="4255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altLang="ko-KR" dirty="0"/>
            </a:p>
          </p:txBody>
        </p:sp>
      </p:grpSp>
      <p:pic>
        <p:nvPicPr>
          <p:cNvPr id="8" name="그림 7"/>
          <p:cNvPicPr>
            <a:picLocks noChangeAspect="1"/>
          </p:cNvPicPr>
          <p:nvPr userDrawn="1"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966" y="225869"/>
            <a:ext cx="344752" cy="344752"/>
          </a:xfrm>
          <a:prstGeom prst="rect">
            <a:avLst/>
          </a:prstGeom>
        </p:spPr>
      </p:pic>
      <p:grpSp>
        <p:nvGrpSpPr>
          <p:cNvPr id="19" name="그룹 18"/>
          <p:cNvGrpSpPr/>
          <p:nvPr userDrawn="1"/>
        </p:nvGrpSpPr>
        <p:grpSpPr>
          <a:xfrm>
            <a:off x="8644468" y="3108516"/>
            <a:ext cx="3522136" cy="3749483"/>
            <a:chOff x="9088680" y="3581402"/>
            <a:chExt cx="3077923" cy="3276597"/>
          </a:xfrm>
        </p:grpSpPr>
        <p:sp>
          <p:nvSpPr>
            <p:cNvPr id="20" name="자유형 19"/>
            <p:cNvSpPr/>
            <p:nvPr userDrawn="1"/>
          </p:nvSpPr>
          <p:spPr>
            <a:xfrm>
              <a:off x="9088680" y="3930538"/>
              <a:ext cx="3077923" cy="2927461"/>
            </a:xfrm>
            <a:custGeom>
              <a:avLst/>
              <a:gdLst>
                <a:gd name="connsiteX0" fmla="*/ 1865351 w 3077923"/>
                <a:gd name="connsiteY0" fmla="*/ 0 h 2927461"/>
                <a:gd name="connsiteX1" fmla="*/ 3077923 w 3077923"/>
                <a:gd name="connsiteY1" fmla="*/ 1179905 h 2927461"/>
                <a:gd name="connsiteX2" fmla="*/ 3077923 w 3077923"/>
                <a:gd name="connsiteY2" fmla="*/ 2450291 h 2927461"/>
                <a:gd name="connsiteX3" fmla="*/ 2587542 w 3077923"/>
                <a:gd name="connsiteY3" fmla="*/ 2927461 h 2927461"/>
                <a:gd name="connsiteX4" fmla="*/ 1143161 w 3077923"/>
                <a:gd name="connsiteY4" fmla="*/ 2927461 h 2927461"/>
                <a:gd name="connsiteX5" fmla="*/ 0 w 3077923"/>
                <a:gd name="connsiteY5" fmla="*/ 1815098 h 2927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7923" h="2927461">
                  <a:moveTo>
                    <a:pt x="1865351" y="0"/>
                  </a:moveTo>
                  <a:lnTo>
                    <a:pt x="3077923" y="1179905"/>
                  </a:lnTo>
                  <a:lnTo>
                    <a:pt x="3077923" y="2450291"/>
                  </a:lnTo>
                  <a:lnTo>
                    <a:pt x="2587542" y="2927461"/>
                  </a:lnTo>
                  <a:lnTo>
                    <a:pt x="1143161" y="2927461"/>
                  </a:lnTo>
                  <a:lnTo>
                    <a:pt x="0" y="1815098"/>
                  </a:lnTo>
                  <a:close/>
                </a:path>
              </a:pathLst>
            </a:custGeom>
            <a:pattFill prst="ltHorz">
              <a:fgClr>
                <a:schemeClr val="accent5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" name="타원 20"/>
            <p:cNvSpPr/>
            <p:nvPr userDrawn="1"/>
          </p:nvSpPr>
          <p:spPr>
            <a:xfrm>
              <a:off x="9358391" y="4104395"/>
              <a:ext cx="1276723" cy="1276723"/>
            </a:xfrm>
            <a:prstGeom prst="ellipse">
              <a:avLst/>
            </a:prstGeom>
            <a:solidFill>
              <a:srgbClr val="4255A9">
                <a:alpha val="1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2" name="이등변 삼각형 21"/>
            <p:cNvSpPr/>
            <p:nvPr userDrawn="1"/>
          </p:nvSpPr>
          <p:spPr>
            <a:xfrm rot="4221812">
              <a:off x="10296705" y="3627547"/>
              <a:ext cx="399936" cy="307645"/>
            </a:xfrm>
            <a:prstGeom prst="triangle">
              <a:avLst/>
            </a:prstGeom>
            <a:solidFill>
              <a:srgbClr val="4255A9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3" name="직사각형 1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277100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그룹 5"/>
          <p:cNvGrpSpPr/>
          <p:nvPr userDrawn="1"/>
        </p:nvGrpSpPr>
        <p:grpSpPr>
          <a:xfrm>
            <a:off x="-1" y="101600"/>
            <a:ext cx="11751733" cy="601133"/>
            <a:chOff x="0" y="228600"/>
            <a:chExt cx="5526096" cy="601133"/>
          </a:xfrm>
        </p:grpSpPr>
        <p:sp>
          <p:nvSpPr>
            <p:cNvPr id="5" name="직사각형 4"/>
            <p:cNvSpPr/>
            <p:nvPr userDrawn="1"/>
          </p:nvSpPr>
          <p:spPr>
            <a:xfrm>
              <a:off x="0" y="228600"/>
              <a:ext cx="1278467" cy="601133"/>
            </a:xfrm>
            <a:prstGeom prst="rect">
              <a:avLst/>
            </a:prstGeom>
            <a:solidFill>
              <a:srgbClr val="3A8A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4" name="모서리가 둥근 직사각형 3"/>
            <p:cNvSpPr/>
            <p:nvPr userDrawn="1"/>
          </p:nvSpPr>
          <p:spPr>
            <a:xfrm>
              <a:off x="0" y="228600"/>
              <a:ext cx="5526096" cy="601133"/>
            </a:xfrm>
            <a:prstGeom prst="roundRect">
              <a:avLst>
                <a:gd name="adj" fmla="val 50000"/>
              </a:avLst>
            </a:prstGeom>
            <a:solidFill>
              <a:srgbClr val="3A8A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lvl="0" indent="541338" defTabSz="1025718">
                <a:defRPr/>
              </a:pPr>
              <a:endParaRPr lang="en-US" altLang="ko-KR" sz="3000" b="0" dirty="0">
                <a:solidFill>
                  <a:schemeClr val="bg1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endParaRPr>
            </a:p>
          </p:txBody>
        </p:sp>
      </p:grpSp>
      <p:pic>
        <p:nvPicPr>
          <p:cNvPr id="8" name="그림 7"/>
          <p:cNvPicPr>
            <a:picLocks noChangeAspect="1"/>
          </p:cNvPicPr>
          <p:nvPr userDrawn="1"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966" y="225869"/>
            <a:ext cx="344752" cy="344752"/>
          </a:xfrm>
          <a:prstGeom prst="rect">
            <a:avLst/>
          </a:prstGeom>
        </p:spPr>
      </p:pic>
      <p:grpSp>
        <p:nvGrpSpPr>
          <p:cNvPr id="21" name="그룹 20"/>
          <p:cNvGrpSpPr/>
          <p:nvPr userDrawn="1"/>
        </p:nvGrpSpPr>
        <p:grpSpPr>
          <a:xfrm>
            <a:off x="8644468" y="3108516"/>
            <a:ext cx="3522136" cy="3749483"/>
            <a:chOff x="9088680" y="3581402"/>
            <a:chExt cx="3077923" cy="3276597"/>
          </a:xfrm>
        </p:grpSpPr>
        <p:sp>
          <p:nvSpPr>
            <p:cNvPr id="26" name="자유형 25"/>
            <p:cNvSpPr/>
            <p:nvPr userDrawn="1"/>
          </p:nvSpPr>
          <p:spPr>
            <a:xfrm>
              <a:off x="9088680" y="3930538"/>
              <a:ext cx="3077923" cy="2927461"/>
            </a:xfrm>
            <a:custGeom>
              <a:avLst/>
              <a:gdLst>
                <a:gd name="connsiteX0" fmla="*/ 1865351 w 3077923"/>
                <a:gd name="connsiteY0" fmla="*/ 0 h 2927461"/>
                <a:gd name="connsiteX1" fmla="*/ 3077923 w 3077923"/>
                <a:gd name="connsiteY1" fmla="*/ 1179905 h 2927461"/>
                <a:gd name="connsiteX2" fmla="*/ 3077923 w 3077923"/>
                <a:gd name="connsiteY2" fmla="*/ 2450291 h 2927461"/>
                <a:gd name="connsiteX3" fmla="*/ 2587542 w 3077923"/>
                <a:gd name="connsiteY3" fmla="*/ 2927461 h 2927461"/>
                <a:gd name="connsiteX4" fmla="*/ 1143161 w 3077923"/>
                <a:gd name="connsiteY4" fmla="*/ 2927461 h 2927461"/>
                <a:gd name="connsiteX5" fmla="*/ 0 w 3077923"/>
                <a:gd name="connsiteY5" fmla="*/ 1815098 h 2927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7923" h="2927461">
                  <a:moveTo>
                    <a:pt x="1865351" y="0"/>
                  </a:moveTo>
                  <a:lnTo>
                    <a:pt x="3077923" y="1179905"/>
                  </a:lnTo>
                  <a:lnTo>
                    <a:pt x="3077923" y="2450291"/>
                  </a:lnTo>
                  <a:lnTo>
                    <a:pt x="2587542" y="2927461"/>
                  </a:lnTo>
                  <a:lnTo>
                    <a:pt x="1143161" y="2927461"/>
                  </a:lnTo>
                  <a:lnTo>
                    <a:pt x="0" y="1815098"/>
                  </a:lnTo>
                  <a:close/>
                </a:path>
              </a:pathLst>
            </a:custGeom>
            <a:pattFill prst="ltHorz">
              <a:fgClr>
                <a:srgbClr val="A6DAC2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타원 10"/>
            <p:cNvSpPr/>
            <p:nvPr userDrawn="1"/>
          </p:nvSpPr>
          <p:spPr>
            <a:xfrm>
              <a:off x="9358391" y="4104395"/>
              <a:ext cx="1276723" cy="1276723"/>
            </a:xfrm>
            <a:prstGeom prst="ellipse">
              <a:avLst/>
            </a:prstGeom>
            <a:solidFill>
              <a:srgbClr val="6FC39D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12" name="이등변 삼각형 11"/>
            <p:cNvSpPr/>
            <p:nvPr userDrawn="1"/>
          </p:nvSpPr>
          <p:spPr>
            <a:xfrm rot="4221812">
              <a:off x="10296705" y="3627547"/>
              <a:ext cx="399936" cy="307645"/>
            </a:xfrm>
            <a:prstGeom prst="triangle">
              <a:avLst/>
            </a:prstGeom>
            <a:solidFill>
              <a:srgbClr val="6FC39D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3" name="직사각형 1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rgbClr val="3A8A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883029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5" name="그림 4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" r="21743"/>
          <a:stretch/>
        </p:blipFill>
        <p:spPr>
          <a:xfrm>
            <a:off x="-160" y="0"/>
            <a:ext cx="7996686" cy="6858000"/>
          </a:xfrm>
          <a:prstGeom prst="rect">
            <a:avLst/>
          </a:prstGeom>
        </p:spPr>
      </p:pic>
      <p:sp>
        <p:nvSpPr>
          <p:cNvPr id="2" name="직사각형 1"/>
          <p:cNvSpPr/>
          <p:nvPr userDrawn="1"/>
        </p:nvSpPr>
        <p:spPr>
          <a:xfrm>
            <a:off x="-160" y="0"/>
            <a:ext cx="7996686" cy="6858000"/>
          </a:xfrm>
          <a:prstGeom prst="rect">
            <a:avLst/>
          </a:prstGeom>
          <a:solidFill>
            <a:schemeClr val="bg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6" name="직사각형 45"/>
          <p:cNvSpPr/>
          <p:nvPr userDrawn="1"/>
        </p:nvSpPr>
        <p:spPr>
          <a:xfrm flipH="1">
            <a:off x="524934" y="0"/>
            <a:ext cx="7471592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shade val="100000"/>
                  <a:satMod val="115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직사각형 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045158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그룹 5"/>
          <p:cNvGrpSpPr/>
          <p:nvPr userDrawn="1"/>
        </p:nvGrpSpPr>
        <p:grpSpPr>
          <a:xfrm>
            <a:off x="0" y="101600"/>
            <a:ext cx="11760200" cy="601133"/>
            <a:chOff x="0" y="228600"/>
            <a:chExt cx="5526096" cy="601133"/>
          </a:xfrm>
          <a:solidFill>
            <a:srgbClr val="FF6E47"/>
          </a:solidFill>
        </p:grpSpPr>
        <p:sp>
          <p:nvSpPr>
            <p:cNvPr id="5" name="직사각형 4"/>
            <p:cNvSpPr/>
            <p:nvPr userDrawn="1"/>
          </p:nvSpPr>
          <p:spPr>
            <a:xfrm>
              <a:off x="0" y="228600"/>
              <a:ext cx="1278467" cy="60113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4" name="모서리가 둥근 직사각형 3"/>
            <p:cNvSpPr/>
            <p:nvPr userDrawn="1"/>
          </p:nvSpPr>
          <p:spPr>
            <a:xfrm>
              <a:off x="0" y="228600"/>
              <a:ext cx="5526096" cy="601133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altLang="ko-KR" dirty="0"/>
            </a:p>
          </p:txBody>
        </p:sp>
      </p:grpSp>
      <p:pic>
        <p:nvPicPr>
          <p:cNvPr id="8" name="그림 7"/>
          <p:cNvPicPr>
            <a:picLocks noChangeAspect="1"/>
          </p:cNvPicPr>
          <p:nvPr userDrawn="1"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966" y="225869"/>
            <a:ext cx="344752" cy="344752"/>
          </a:xfrm>
          <a:prstGeom prst="rect">
            <a:avLst/>
          </a:prstGeom>
        </p:spPr>
      </p:pic>
      <p:grpSp>
        <p:nvGrpSpPr>
          <p:cNvPr id="19" name="그룹 18"/>
          <p:cNvGrpSpPr/>
          <p:nvPr userDrawn="1"/>
        </p:nvGrpSpPr>
        <p:grpSpPr>
          <a:xfrm>
            <a:off x="8644468" y="3108516"/>
            <a:ext cx="3522136" cy="3749483"/>
            <a:chOff x="9088680" y="3581402"/>
            <a:chExt cx="3077923" cy="3276597"/>
          </a:xfrm>
        </p:grpSpPr>
        <p:sp>
          <p:nvSpPr>
            <p:cNvPr id="20" name="자유형 19"/>
            <p:cNvSpPr/>
            <p:nvPr userDrawn="1"/>
          </p:nvSpPr>
          <p:spPr>
            <a:xfrm>
              <a:off x="9088680" y="3930538"/>
              <a:ext cx="3077923" cy="2927461"/>
            </a:xfrm>
            <a:custGeom>
              <a:avLst/>
              <a:gdLst>
                <a:gd name="connsiteX0" fmla="*/ 1865351 w 3077923"/>
                <a:gd name="connsiteY0" fmla="*/ 0 h 2927461"/>
                <a:gd name="connsiteX1" fmla="*/ 3077923 w 3077923"/>
                <a:gd name="connsiteY1" fmla="*/ 1179905 h 2927461"/>
                <a:gd name="connsiteX2" fmla="*/ 3077923 w 3077923"/>
                <a:gd name="connsiteY2" fmla="*/ 2450291 h 2927461"/>
                <a:gd name="connsiteX3" fmla="*/ 2587542 w 3077923"/>
                <a:gd name="connsiteY3" fmla="*/ 2927461 h 2927461"/>
                <a:gd name="connsiteX4" fmla="*/ 1143161 w 3077923"/>
                <a:gd name="connsiteY4" fmla="*/ 2927461 h 2927461"/>
                <a:gd name="connsiteX5" fmla="*/ 0 w 3077923"/>
                <a:gd name="connsiteY5" fmla="*/ 1815098 h 2927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7923" h="2927461">
                  <a:moveTo>
                    <a:pt x="1865351" y="0"/>
                  </a:moveTo>
                  <a:lnTo>
                    <a:pt x="3077923" y="1179905"/>
                  </a:lnTo>
                  <a:lnTo>
                    <a:pt x="3077923" y="2450291"/>
                  </a:lnTo>
                  <a:lnTo>
                    <a:pt x="2587542" y="2927461"/>
                  </a:lnTo>
                  <a:lnTo>
                    <a:pt x="1143161" y="2927461"/>
                  </a:lnTo>
                  <a:lnTo>
                    <a:pt x="0" y="1815098"/>
                  </a:lnTo>
                  <a:close/>
                </a:path>
              </a:pathLst>
            </a:custGeom>
            <a:pattFill prst="ltHorz">
              <a:fgClr>
                <a:schemeClr val="accent2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" name="타원 20"/>
            <p:cNvSpPr/>
            <p:nvPr userDrawn="1"/>
          </p:nvSpPr>
          <p:spPr>
            <a:xfrm>
              <a:off x="9358391" y="4104395"/>
              <a:ext cx="1276723" cy="1276723"/>
            </a:xfrm>
            <a:prstGeom prst="ellipse">
              <a:avLst/>
            </a:prstGeom>
            <a:solidFill>
              <a:srgbClr val="FF6E47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2" name="이등변 삼각형 21"/>
            <p:cNvSpPr/>
            <p:nvPr userDrawn="1"/>
          </p:nvSpPr>
          <p:spPr>
            <a:xfrm rot="4221812">
              <a:off x="10296705" y="3627547"/>
              <a:ext cx="399936" cy="307645"/>
            </a:xfrm>
            <a:prstGeom prst="triangle">
              <a:avLst/>
            </a:prstGeom>
            <a:solidFill>
              <a:srgbClr val="FF6E47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3" name="직사각형 1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06056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5" name="그림 4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" r="21743"/>
          <a:stretch/>
        </p:blipFill>
        <p:spPr>
          <a:xfrm>
            <a:off x="-160" y="0"/>
            <a:ext cx="7996686" cy="6858000"/>
          </a:xfrm>
          <a:prstGeom prst="rect">
            <a:avLst/>
          </a:prstGeom>
        </p:spPr>
      </p:pic>
      <p:sp>
        <p:nvSpPr>
          <p:cNvPr id="2" name="직사각형 1"/>
          <p:cNvSpPr/>
          <p:nvPr userDrawn="1"/>
        </p:nvSpPr>
        <p:spPr>
          <a:xfrm>
            <a:off x="-160" y="0"/>
            <a:ext cx="7996686" cy="6858000"/>
          </a:xfrm>
          <a:prstGeom prst="rect">
            <a:avLst/>
          </a:prstGeom>
          <a:solidFill>
            <a:schemeClr val="bg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6" name="직사각형 45"/>
          <p:cNvSpPr/>
          <p:nvPr userDrawn="1"/>
        </p:nvSpPr>
        <p:spPr>
          <a:xfrm flipH="1">
            <a:off x="524934" y="0"/>
            <a:ext cx="7471592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shade val="100000"/>
                  <a:satMod val="115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직사각형 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rgbClr val="2585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41985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그룹 5"/>
          <p:cNvGrpSpPr/>
          <p:nvPr userDrawn="1"/>
        </p:nvGrpSpPr>
        <p:grpSpPr>
          <a:xfrm>
            <a:off x="0" y="101600"/>
            <a:ext cx="11760200" cy="601133"/>
            <a:chOff x="0" y="228600"/>
            <a:chExt cx="5526096" cy="601133"/>
          </a:xfrm>
          <a:solidFill>
            <a:srgbClr val="FF6E47"/>
          </a:solidFill>
        </p:grpSpPr>
        <p:sp>
          <p:nvSpPr>
            <p:cNvPr id="5" name="직사각형 4"/>
            <p:cNvSpPr/>
            <p:nvPr userDrawn="1"/>
          </p:nvSpPr>
          <p:spPr>
            <a:xfrm>
              <a:off x="0" y="228600"/>
              <a:ext cx="1278467" cy="601133"/>
            </a:xfrm>
            <a:prstGeom prst="rect">
              <a:avLst/>
            </a:prstGeom>
            <a:solidFill>
              <a:srgbClr val="2585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4" name="모서리가 둥근 직사각형 3"/>
            <p:cNvSpPr/>
            <p:nvPr userDrawn="1"/>
          </p:nvSpPr>
          <p:spPr>
            <a:xfrm>
              <a:off x="0" y="228600"/>
              <a:ext cx="5526096" cy="601133"/>
            </a:xfrm>
            <a:prstGeom prst="roundRect">
              <a:avLst>
                <a:gd name="adj" fmla="val 50000"/>
              </a:avLst>
            </a:prstGeom>
            <a:solidFill>
              <a:srgbClr val="2585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altLang="ko-KR" dirty="0"/>
            </a:p>
          </p:txBody>
        </p:sp>
      </p:grpSp>
      <p:pic>
        <p:nvPicPr>
          <p:cNvPr id="8" name="그림 7"/>
          <p:cNvPicPr>
            <a:picLocks noChangeAspect="1"/>
          </p:cNvPicPr>
          <p:nvPr userDrawn="1"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966" y="225869"/>
            <a:ext cx="344752" cy="344752"/>
          </a:xfrm>
          <a:prstGeom prst="rect">
            <a:avLst/>
          </a:prstGeom>
        </p:spPr>
      </p:pic>
      <p:grpSp>
        <p:nvGrpSpPr>
          <p:cNvPr id="19" name="그룹 18"/>
          <p:cNvGrpSpPr/>
          <p:nvPr userDrawn="1"/>
        </p:nvGrpSpPr>
        <p:grpSpPr>
          <a:xfrm>
            <a:off x="8644468" y="3108516"/>
            <a:ext cx="3522136" cy="3749483"/>
            <a:chOff x="9088680" y="3581402"/>
            <a:chExt cx="3077923" cy="3276597"/>
          </a:xfrm>
        </p:grpSpPr>
        <p:sp>
          <p:nvSpPr>
            <p:cNvPr id="20" name="자유형 19"/>
            <p:cNvSpPr/>
            <p:nvPr userDrawn="1"/>
          </p:nvSpPr>
          <p:spPr>
            <a:xfrm>
              <a:off x="9088680" y="3930538"/>
              <a:ext cx="3077923" cy="2927461"/>
            </a:xfrm>
            <a:custGeom>
              <a:avLst/>
              <a:gdLst>
                <a:gd name="connsiteX0" fmla="*/ 1865351 w 3077923"/>
                <a:gd name="connsiteY0" fmla="*/ 0 h 2927461"/>
                <a:gd name="connsiteX1" fmla="*/ 3077923 w 3077923"/>
                <a:gd name="connsiteY1" fmla="*/ 1179905 h 2927461"/>
                <a:gd name="connsiteX2" fmla="*/ 3077923 w 3077923"/>
                <a:gd name="connsiteY2" fmla="*/ 2450291 h 2927461"/>
                <a:gd name="connsiteX3" fmla="*/ 2587542 w 3077923"/>
                <a:gd name="connsiteY3" fmla="*/ 2927461 h 2927461"/>
                <a:gd name="connsiteX4" fmla="*/ 1143161 w 3077923"/>
                <a:gd name="connsiteY4" fmla="*/ 2927461 h 2927461"/>
                <a:gd name="connsiteX5" fmla="*/ 0 w 3077923"/>
                <a:gd name="connsiteY5" fmla="*/ 1815098 h 2927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7923" h="2927461">
                  <a:moveTo>
                    <a:pt x="1865351" y="0"/>
                  </a:moveTo>
                  <a:lnTo>
                    <a:pt x="3077923" y="1179905"/>
                  </a:lnTo>
                  <a:lnTo>
                    <a:pt x="3077923" y="2450291"/>
                  </a:lnTo>
                  <a:lnTo>
                    <a:pt x="2587542" y="2927461"/>
                  </a:lnTo>
                  <a:lnTo>
                    <a:pt x="1143161" y="2927461"/>
                  </a:lnTo>
                  <a:lnTo>
                    <a:pt x="0" y="1815098"/>
                  </a:lnTo>
                  <a:close/>
                </a:path>
              </a:pathLst>
            </a:custGeom>
            <a:pattFill prst="ltHorz">
              <a:fgClr>
                <a:schemeClr val="accent1">
                  <a:lumMod val="40000"/>
                  <a:lumOff val="60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" name="타원 20"/>
            <p:cNvSpPr/>
            <p:nvPr userDrawn="1"/>
          </p:nvSpPr>
          <p:spPr>
            <a:xfrm>
              <a:off x="9358391" y="4104395"/>
              <a:ext cx="1276723" cy="1276723"/>
            </a:xfrm>
            <a:prstGeom prst="ellipse">
              <a:avLst/>
            </a:prstGeom>
            <a:solidFill>
              <a:srgbClr val="2585C2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2" name="이등변 삼각형 21"/>
            <p:cNvSpPr/>
            <p:nvPr userDrawn="1"/>
          </p:nvSpPr>
          <p:spPr>
            <a:xfrm rot="4221812">
              <a:off x="10296705" y="3627547"/>
              <a:ext cx="399936" cy="307645"/>
            </a:xfrm>
            <a:prstGeom prst="triangle">
              <a:avLst/>
            </a:prstGeom>
            <a:solidFill>
              <a:srgbClr val="2585C2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3" name="직사각형 1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rgbClr val="2585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573262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5" name="그림 4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" r="21743"/>
          <a:stretch/>
        </p:blipFill>
        <p:spPr>
          <a:xfrm>
            <a:off x="-160" y="0"/>
            <a:ext cx="7996686" cy="6858000"/>
          </a:xfrm>
          <a:prstGeom prst="rect">
            <a:avLst/>
          </a:prstGeom>
        </p:spPr>
      </p:pic>
      <p:sp>
        <p:nvSpPr>
          <p:cNvPr id="2" name="직사각형 1"/>
          <p:cNvSpPr/>
          <p:nvPr userDrawn="1"/>
        </p:nvSpPr>
        <p:spPr>
          <a:xfrm>
            <a:off x="-160" y="0"/>
            <a:ext cx="7996686" cy="6858000"/>
          </a:xfrm>
          <a:prstGeom prst="rect">
            <a:avLst/>
          </a:prstGeom>
          <a:solidFill>
            <a:schemeClr val="bg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6" name="직사각형 45"/>
          <p:cNvSpPr/>
          <p:nvPr userDrawn="1"/>
        </p:nvSpPr>
        <p:spPr>
          <a:xfrm flipH="1">
            <a:off x="524934" y="0"/>
            <a:ext cx="7471592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shade val="100000"/>
                  <a:satMod val="115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직사각형 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943268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그룹 5"/>
          <p:cNvGrpSpPr/>
          <p:nvPr userDrawn="1"/>
        </p:nvGrpSpPr>
        <p:grpSpPr>
          <a:xfrm>
            <a:off x="0" y="101600"/>
            <a:ext cx="11760200" cy="601133"/>
            <a:chOff x="0" y="228600"/>
            <a:chExt cx="5526096" cy="601133"/>
          </a:xfrm>
          <a:solidFill>
            <a:srgbClr val="FF6E47"/>
          </a:solidFill>
        </p:grpSpPr>
        <p:sp>
          <p:nvSpPr>
            <p:cNvPr id="5" name="직사각형 4"/>
            <p:cNvSpPr/>
            <p:nvPr userDrawn="1"/>
          </p:nvSpPr>
          <p:spPr>
            <a:xfrm>
              <a:off x="0" y="228600"/>
              <a:ext cx="1278467" cy="60113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4" name="모서리가 둥근 직사각형 3"/>
            <p:cNvSpPr/>
            <p:nvPr userDrawn="1"/>
          </p:nvSpPr>
          <p:spPr>
            <a:xfrm>
              <a:off x="0" y="228600"/>
              <a:ext cx="5526096" cy="601133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altLang="ko-KR" dirty="0"/>
            </a:p>
          </p:txBody>
        </p:sp>
      </p:grpSp>
      <p:pic>
        <p:nvPicPr>
          <p:cNvPr id="8" name="그림 7"/>
          <p:cNvPicPr>
            <a:picLocks noChangeAspect="1"/>
          </p:cNvPicPr>
          <p:nvPr userDrawn="1"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966" y="225869"/>
            <a:ext cx="344752" cy="344752"/>
          </a:xfrm>
          <a:prstGeom prst="rect">
            <a:avLst/>
          </a:prstGeom>
        </p:spPr>
      </p:pic>
      <p:grpSp>
        <p:nvGrpSpPr>
          <p:cNvPr id="19" name="그룹 18"/>
          <p:cNvGrpSpPr/>
          <p:nvPr userDrawn="1"/>
        </p:nvGrpSpPr>
        <p:grpSpPr>
          <a:xfrm>
            <a:off x="8644468" y="3108516"/>
            <a:ext cx="3522136" cy="3749483"/>
            <a:chOff x="9088680" y="3581402"/>
            <a:chExt cx="3077923" cy="3276597"/>
          </a:xfrm>
        </p:grpSpPr>
        <p:sp>
          <p:nvSpPr>
            <p:cNvPr id="20" name="자유형 19"/>
            <p:cNvSpPr/>
            <p:nvPr userDrawn="1"/>
          </p:nvSpPr>
          <p:spPr>
            <a:xfrm>
              <a:off x="9088680" y="3930538"/>
              <a:ext cx="3077923" cy="2927461"/>
            </a:xfrm>
            <a:custGeom>
              <a:avLst/>
              <a:gdLst>
                <a:gd name="connsiteX0" fmla="*/ 1865351 w 3077923"/>
                <a:gd name="connsiteY0" fmla="*/ 0 h 2927461"/>
                <a:gd name="connsiteX1" fmla="*/ 3077923 w 3077923"/>
                <a:gd name="connsiteY1" fmla="*/ 1179905 h 2927461"/>
                <a:gd name="connsiteX2" fmla="*/ 3077923 w 3077923"/>
                <a:gd name="connsiteY2" fmla="*/ 2450291 h 2927461"/>
                <a:gd name="connsiteX3" fmla="*/ 2587542 w 3077923"/>
                <a:gd name="connsiteY3" fmla="*/ 2927461 h 2927461"/>
                <a:gd name="connsiteX4" fmla="*/ 1143161 w 3077923"/>
                <a:gd name="connsiteY4" fmla="*/ 2927461 h 2927461"/>
                <a:gd name="connsiteX5" fmla="*/ 0 w 3077923"/>
                <a:gd name="connsiteY5" fmla="*/ 1815098 h 2927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7923" h="2927461">
                  <a:moveTo>
                    <a:pt x="1865351" y="0"/>
                  </a:moveTo>
                  <a:lnTo>
                    <a:pt x="3077923" y="1179905"/>
                  </a:lnTo>
                  <a:lnTo>
                    <a:pt x="3077923" y="2450291"/>
                  </a:lnTo>
                  <a:lnTo>
                    <a:pt x="2587542" y="2927461"/>
                  </a:lnTo>
                  <a:lnTo>
                    <a:pt x="1143161" y="2927461"/>
                  </a:lnTo>
                  <a:lnTo>
                    <a:pt x="0" y="1815098"/>
                  </a:lnTo>
                  <a:close/>
                </a:path>
              </a:pathLst>
            </a:custGeom>
            <a:pattFill prst="ltHorz">
              <a:fgClr>
                <a:schemeClr val="accent4">
                  <a:lumMod val="40000"/>
                  <a:lumOff val="60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" name="타원 20"/>
            <p:cNvSpPr/>
            <p:nvPr userDrawn="1"/>
          </p:nvSpPr>
          <p:spPr>
            <a:xfrm>
              <a:off x="9358391" y="4104395"/>
              <a:ext cx="1276723" cy="1276723"/>
            </a:xfrm>
            <a:prstGeom prst="ellipse">
              <a:avLst/>
            </a:prstGeom>
            <a:solidFill>
              <a:schemeClr val="accent4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2" name="이등변 삼각형 21"/>
            <p:cNvSpPr/>
            <p:nvPr userDrawn="1"/>
          </p:nvSpPr>
          <p:spPr>
            <a:xfrm rot="4221812">
              <a:off x="10296705" y="3627547"/>
              <a:ext cx="399936" cy="307645"/>
            </a:xfrm>
            <a:prstGeom prst="triangle">
              <a:avLst/>
            </a:prstGeom>
            <a:solidFill>
              <a:schemeClr val="accent4">
                <a:alpha val="6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3" name="직사각형 1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739813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5" name="그림 4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" r="21743"/>
          <a:stretch/>
        </p:blipFill>
        <p:spPr>
          <a:xfrm>
            <a:off x="-160" y="0"/>
            <a:ext cx="7996686" cy="6858000"/>
          </a:xfrm>
          <a:prstGeom prst="rect">
            <a:avLst/>
          </a:prstGeom>
        </p:spPr>
      </p:pic>
      <p:sp>
        <p:nvSpPr>
          <p:cNvPr id="2" name="직사각형 1"/>
          <p:cNvSpPr/>
          <p:nvPr userDrawn="1"/>
        </p:nvSpPr>
        <p:spPr>
          <a:xfrm>
            <a:off x="-160" y="0"/>
            <a:ext cx="7996686" cy="6858000"/>
          </a:xfrm>
          <a:prstGeom prst="rect">
            <a:avLst/>
          </a:prstGeom>
          <a:solidFill>
            <a:schemeClr val="bg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6" name="직사각형 45"/>
          <p:cNvSpPr/>
          <p:nvPr userDrawn="1"/>
        </p:nvSpPr>
        <p:spPr>
          <a:xfrm flipH="1">
            <a:off x="524934" y="0"/>
            <a:ext cx="7471592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shade val="100000"/>
                  <a:satMod val="115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직사각형 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241454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1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0" y="1883805"/>
            <a:ext cx="12192000" cy="1244985"/>
          </a:xfrm>
          <a:prstGeom prst="rect">
            <a:avLst/>
          </a:prstGeom>
          <a:solidFill>
            <a:srgbClr val="FF6E47"/>
          </a:solidFill>
        </p:spPr>
        <p:txBody>
          <a:bodyPr wrap="square" tIns="0" bIns="0" anchor="ctr"/>
          <a:lstStyle>
            <a:defPPr>
              <a:defRPr lang="en-US"/>
            </a:defPPr>
            <a:lvl1pPr algn="ctr">
              <a:lnSpc>
                <a:spcPct val="100000"/>
              </a:lnSpc>
              <a:spcBef>
                <a:spcPct val="0"/>
              </a:spcBef>
              <a:buNone/>
              <a:defRPr sz="4500">
                <a:solidFill>
                  <a:schemeClr val="bg1"/>
                </a:solidFill>
                <a:effectLst>
                  <a:outerShdw blurRad="76200" dir="3000000" algn="tl" rotWithShape="0">
                    <a:prstClr val="black">
                      <a:alpha val="26000"/>
                    </a:prstClr>
                  </a:outerShdw>
                </a:effectLst>
                <a:latin typeface="KoPub돋움체 Bold" panose="00000800000000000000" pitchFamily="2" charset="-127"/>
                <a:ea typeface="KoPub돋움체 Bold" panose="00000800000000000000" pitchFamily="2" charset="-127"/>
              </a:defRPr>
            </a:lvl1pPr>
          </a:lstStyle>
          <a:p>
            <a:pPr>
              <a:defRPr/>
            </a:pPr>
            <a:r>
              <a:rPr lang="ko-KR" altLang="en-US" sz="5000" dirty="0"/>
              <a:t>워드프로세서 자격증 따기 </a:t>
            </a:r>
            <a:r>
              <a:rPr lang="en-US" altLang="ko-KR" sz="5000" dirty="0"/>
              <a:t>– </a:t>
            </a:r>
            <a:r>
              <a:rPr lang="ko-KR" altLang="en-US" sz="5000" dirty="0"/>
              <a:t>필기</a:t>
            </a:r>
            <a:r>
              <a:rPr lang="en-US" altLang="ko-KR" sz="5000" dirty="0"/>
              <a:t>(2024)</a:t>
            </a:r>
          </a:p>
        </p:txBody>
      </p:sp>
      <p:sp>
        <p:nvSpPr>
          <p:cNvPr id="4" name="텍스트 개체 틀 42"/>
          <p:cNvSpPr txBox="1">
            <a:spLocks/>
          </p:cNvSpPr>
          <p:nvPr/>
        </p:nvSpPr>
        <p:spPr>
          <a:xfrm>
            <a:off x="-1" y="3276750"/>
            <a:ext cx="12192001" cy="607907"/>
          </a:xfrm>
          <a:prstGeom prst="rect">
            <a:avLst/>
          </a:prstGeom>
        </p:spPr>
        <p:txBody>
          <a:bodyPr bIns="0" anchor="t"/>
          <a:lstStyle>
            <a:lvl1pPr marL="45720" indent="0" algn="ctr" defTabSz="914400" rtl="0" eaLnBrk="1" latinLnBrk="1" hangingPunct="1">
              <a:lnSpc>
                <a:spcPct val="10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4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210 맨발의청춘 R" panose="02020603020101020101" pitchFamily="18" charset="-127"/>
                <a:ea typeface="210 맨발의청춘 R" panose="02020603020101020101" pitchFamily="18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ko-KR" dirty="0">
                <a:solidFill>
                  <a:srgbClr val="3A8A66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7</a:t>
            </a:r>
            <a:r>
              <a:rPr lang="ko-KR" altLang="en-US" dirty="0">
                <a:solidFill>
                  <a:srgbClr val="3A8A66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강</a:t>
            </a:r>
            <a:r>
              <a:rPr lang="en-US" altLang="ko-KR" dirty="0">
                <a:solidFill>
                  <a:srgbClr val="3A8A66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, 3</a:t>
            </a:r>
            <a:r>
              <a:rPr lang="ko-KR" altLang="en-US" dirty="0">
                <a:solidFill>
                  <a:srgbClr val="3A8A66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과목 이론 </a:t>
            </a:r>
            <a:r>
              <a:rPr lang="en-US" altLang="ko-KR" dirty="0">
                <a:solidFill>
                  <a:srgbClr val="3A8A66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(</a:t>
            </a:r>
            <a:r>
              <a:rPr lang="ko-KR" altLang="en-US" dirty="0">
                <a:solidFill>
                  <a:srgbClr val="3A8A66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컴퓨터의 기본 </a:t>
            </a:r>
            <a:r>
              <a:rPr lang="en-US" altLang="ko-KR" dirty="0">
                <a:solidFill>
                  <a:srgbClr val="3A8A66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2)</a:t>
            </a:r>
            <a:endParaRPr lang="ko-KR" altLang="en-US" dirty="0">
              <a:solidFill>
                <a:srgbClr val="3A8A66"/>
              </a:solidFill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</p:txBody>
      </p:sp>
      <p:sp>
        <p:nvSpPr>
          <p:cNvPr id="5" name="텍스트 개체 틀 20"/>
          <p:cNvSpPr txBox="1">
            <a:spLocks/>
          </p:cNvSpPr>
          <p:nvPr/>
        </p:nvSpPr>
        <p:spPr>
          <a:xfrm>
            <a:off x="5341161" y="1468230"/>
            <a:ext cx="6723593" cy="388938"/>
          </a:xfrm>
          <a:prstGeom prst="rect">
            <a:avLst/>
          </a:prstGeom>
        </p:spPr>
        <p:txBody>
          <a:bodyPr lIns="0"/>
          <a:lstStyle>
            <a:lvl1pPr marL="45720" indent="0" algn="r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/>
              <a:t>IT </a:t>
            </a:r>
            <a:r>
              <a:rPr lang="ko-KR" altLang="en-US"/>
              <a:t>전문 강사 </a:t>
            </a:r>
            <a:r>
              <a:rPr lang="en-US" altLang="ko-KR"/>
              <a:t>: </a:t>
            </a:r>
            <a:r>
              <a:rPr lang="ko-KR" altLang="en-US"/>
              <a:t>강태안</a:t>
            </a:r>
          </a:p>
        </p:txBody>
      </p:sp>
    </p:spTree>
    <p:extLst>
      <p:ext uri="{BB962C8B-B14F-4D97-AF65-F5344CB8AC3E}">
        <p14:creationId xmlns:p14="http://schemas.microsoft.com/office/powerpoint/2010/main" val="31243514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텍스트 개체 틀 20"/>
          <p:cNvSpPr txBox="1">
            <a:spLocks/>
          </p:cNvSpPr>
          <p:nvPr/>
        </p:nvSpPr>
        <p:spPr>
          <a:xfrm>
            <a:off x="563279" y="187908"/>
            <a:ext cx="8823092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dirty="0"/>
              <a:t>3</a:t>
            </a:r>
            <a:r>
              <a:rPr lang="ko-KR" altLang="en-US" dirty="0"/>
              <a:t>과목 이론 </a:t>
            </a:r>
            <a:r>
              <a:rPr lang="en-US" altLang="ko-KR" dirty="0"/>
              <a:t>(</a:t>
            </a:r>
            <a:r>
              <a:rPr lang="ko-KR" altLang="en-US" dirty="0"/>
              <a:t>컴퓨터의 기본 </a:t>
            </a:r>
            <a:r>
              <a:rPr lang="en-US" altLang="ko-KR" dirty="0"/>
              <a:t>2)</a:t>
            </a:r>
            <a:endParaRPr lang="ko-KR" altLang="en-US" dirty="0"/>
          </a:p>
        </p:txBody>
      </p:sp>
      <p:sp>
        <p:nvSpPr>
          <p:cNvPr id="10" name="텍스트 개체 틀 4"/>
          <p:cNvSpPr txBox="1">
            <a:spLocks/>
          </p:cNvSpPr>
          <p:nvPr/>
        </p:nvSpPr>
        <p:spPr>
          <a:xfrm>
            <a:off x="304800" y="881063"/>
            <a:ext cx="11498179" cy="2853655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3A8A66"/>
              </a:buClr>
              <a:buFont typeface="Wingdings" panose="05000000000000000000" pitchFamily="2" charset="2"/>
              <a:buChar char="Ø"/>
              <a:tabLst>
                <a:tab pos="444500" algn="l"/>
              </a:tabLst>
            </a:pPr>
            <a:r>
              <a:rPr lang="ko-KR" altLang="en-US" dirty="0">
                <a:solidFill>
                  <a:srgbClr val="3A8A66"/>
                </a:solidFill>
              </a:rPr>
              <a:t>이번 강의의 핵심 주제를 설명합니다</a:t>
            </a:r>
            <a:r>
              <a:rPr lang="en-US" altLang="ko-KR" dirty="0">
                <a:solidFill>
                  <a:srgbClr val="3A8A66"/>
                </a:solidFill>
              </a:rPr>
              <a:t>. </a:t>
            </a:r>
          </a:p>
          <a:p>
            <a:pPr marL="628650" lvl="1" indent="-354013">
              <a:buClr>
                <a:srgbClr val="FF6E47"/>
              </a:buClr>
              <a:buFont typeface="Wingdings" panose="05000000000000000000" pitchFamily="2" charset="2"/>
              <a:buChar char="§"/>
            </a:pPr>
            <a:r>
              <a:rPr lang="en-US" altLang="ko-KR" dirty="0"/>
              <a:t>2024</a:t>
            </a:r>
            <a:r>
              <a:rPr lang="ko-KR" altLang="en-US" dirty="0"/>
              <a:t>년도에 변경되는 워드프로세서의 출제 기준을 설명합니다</a:t>
            </a:r>
            <a:r>
              <a:rPr lang="en-US" altLang="ko-KR" dirty="0"/>
              <a:t>.</a:t>
            </a:r>
          </a:p>
          <a:p>
            <a:pPr marL="804863" lvl="2" indent="-258763">
              <a:buClr>
                <a:srgbClr val="FF6E47"/>
              </a:buClr>
              <a:buFont typeface="Arial" panose="020B0604020202020204" pitchFamily="34" charset="0"/>
              <a:buChar char="•"/>
              <a:tabLst>
                <a:tab pos="804863" algn="l"/>
              </a:tabLst>
            </a:pPr>
            <a:r>
              <a:rPr lang="ko-KR" altLang="en-US" sz="2200" dirty="0"/>
              <a:t>컴퓨터 기본에 대한 </a:t>
            </a:r>
            <a:r>
              <a:rPr lang="en-US" altLang="ko-KR" sz="2200" dirty="0"/>
              <a:t>3</a:t>
            </a:r>
            <a:r>
              <a:rPr lang="ko-KR" altLang="en-US" sz="2200" dirty="0"/>
              <a:t>과목 내용을 설명합니다</a:t>
            </a:r>
            <a:r>
              <a:rPr lang="en-US" altLang="ko-KR" sz="2200" dirty="0"/>
              <a:t>.</a:t>
            </a:r>
          </a:p>
          <a:p>
            <a:pPr marL="804863" lvl="2" indent="-258763">
              <a:buClr>
                <a:srgbClr val="FF6E47"/>
              </a:buClr>
              <a:buFont typeface="Arial" panose="020B0604020202020204" pitchFamily="34" charset="0"/>
              <a:buChar char="•"/>
              <a:tabLst>
                <a:tab pos="804863" algn="l"/>
              </a:tabLst>
            </a:pPr>
            <a:r>
              <a:rPr lang="en-US" altLang="ko-KR" sz="2200" dirty="0"/>
              <a:t>3</a:t>
            </a:r>
            <a:r>
              <a:rPr lang="ko-KR" altLang="en-US" sz="2200" dirty="0"/>
              <a:t>과목은 컴퓨터 기본에 대한 파트가 </a:t>
            </a:r>
            <a:r>
              <a:rPr lang="en-US" altLang="ko-KR" sz="2200" dirty="0"/>
              <a:t>1, 2</a:t>
            </a:r>
            <a:r>
              <a:rPr lang="ko-KR" altLang="en-US" sz="2200" dirty="0"/>
              <a:t>로 나뉘어져 있습니다</a:t>
            </a:r>
            <a:r>
              <a:rPr lang="en-US" altLang="ko-KR" sz="2200" dirty="0"/>
              <a:t>.</a:t>
            </a:r>
          </a:p>
          <a:p>
            <a:pPr marL="804863" lvl="2" indent="-258763">
              <a:buClr>
                <a:srgbClr val="FF6E47"/>
              </a:buClr>
              <a:buFont typeface="Arial" panose="020B0604020202020204" pitchFamily="34" charset="0"/>
              <a:buChar char="•"/>
              <a:tabLst>
                <a:tab pos="804863" algn="l"/>
              </a:tabLst>
            </a:pPr>
            <a:r>
              <a:rPr lang="ko-KR" altLang="en-US" sz="2200" dirty="0"/>
              <a:t>컴퓨터의 역사</a:t>
            </a:r>
            <a:r>
              <a:rPr lang="en-US" altLang="ko-KR" sz="2200" dirty="0"/>
              <a:t>, </a:t>
            </a:r>
            <a:r>
              <a:rPr lang="ko-KR" altLang="en-US" sz="2200" dirty="0"/>
              <a:t>컴퓨터의 단위</a:t>
            </a:r>
            <a:r>
              <a:rPr lang="en-US" altLang="ko-KR" sz="2200" dirty="0"/>
              <a:t>, </a:t>
            </a:r>
            <a:r>
              <a:rPr lang="ko-KR" altLang="en-US" sz="2200" dirty="0"/>
              <a:t>컴퓨터 본체 내 장비 등 용어와 함께 공부합니다</a:t>
            </a:r>
            <a:r>
              <a:rPr lang="en-US" altLang="ko-KR" sz="2200"/>
              <a:t>.</a:t>
            </a:r>
            <a:endParaRPr lang="en-US" altLang="ko-KR" sz="2200" dirty="0"/>
          </a:p>
        </p:txBody>
      </p:sp>
      <p:sp>
        <p:nvSpPr>
          <p:cNvPr id="2" name="텍스트 개체 틀 4">
            <a:extLst>
              <a:ext uri="{FF2B5EF4-FFF2-40B4-BE49-F238E27FC236}">
                <a16:creationId xmlns:a16="http://schemas.microsoft.com/office/drawing/2014/main" id="{0D8C1CBA-B378-97D5-E4AD-67C100CEBBB4}"/>
              </a:ext>
            </a:extLst>
          </p:cNvPr>
          <p:cNvSpPr txBox="1">
            <a:spLocks/>
          </p:cNvSpPr>
          <p:nvPr/>
        </p:nvSpPr>
        <p:spPr>
          <a:xfrm>
            <a:off x="304800" y="4038935"/>
            <a:ext cx="11498179" cy="546243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3A8A66"/>
              </a:buClr>
              <a:buFont typeface="Wingdings" panose="05000000000000000000" pitchFamily="2" charset="2"/>
              <a:buChar char="Ø"/>
              <a:tabLst>
                <a:tab pos="444500" algn="l"/>
              </a:tabLst>
            </a:pPr>
            <a:r>
              <a:rPr lang="ko-KR" altLang="en-US">
                <a:solidFill>
                  <a:srgbClr val="3A8A66"/>
                </a:solidFill>
              </a:rPr>
              <a:t>워드프로세서 자격증 따기 프로젝트 소개</a:t>
            </a:r>
            <a:endParaRPr lang="en-US" altLang="ko-KR">
              <a:solidFill>
                <a:srgbClr val="3A8A66"/>
              </a:solidFill>
            </a:endParaRPr>
          </a:p>
        </p:txBody>
      </p:sp>
      <p:graphicFrame>
        <p:nvGraphicFramePr>
          <p:cNvPr id="3" name="표 2">
            <a:extLst>
              <a:ext uri="{FF2B5EF4-FFF2-40B4-BE49-F238E27FC236}">
                <a16:creationId xmlns:a16="http://schemas.microsoft.com/office/drawing/2014/main" id="{773BFD93-17E4-4D62-3FCD-2F24632190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7325707"/>
              </p:ext>
            </p:extLst>
          </p:nvPr>
        </p:nvGraphicFramePr>
        <p:xfrm>
          <a:off x="765059" y="4674721"/>
          <a:ext cx="10119605" cy="13845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19605">
                  <a:extLst>
                    <a:ext uri="{9D8B030D-6E8A-4147-A177-3AD203B41FA5}">
                      <a16:colId xmlns:a16="http://schemas.microsoft.com/office/drawing/2014/main" val="1273529804"/>
                    </a:ext>
                  </a:extLst>
                </a:gridCol>
              </a:tblGrid>
              <a:tr h="69227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b="1" dirty="0">
                          <a:solidFill>
                            <a:schemeClr val="tx1"/>
                          </a:solidFill>
                        </a:rPr>
                        <a:t>워드프로세서 자격증 따기 </a:t>
                      </a:r>
                      <a:r>
                        <a:rPr lang="en-US" altLang="ko-KR" sz="2400" b="1" dirty="0">
                          <a:solidFill>
                            <a:schemeClr val="tx1"/>
                          </a:solidFill>
                        </a:rPr>
                        <a:t>– </a:t>
                      </a:r>
                      <a:r>
                        <a:rPr lang="ko-KR" altLang="en-US" sz="2400" b="1" dirty="0">
                          <a:solidFill>
                            <a:schemeClr val="tx1"/>
                          </a:solidFill>
                        </a:rPr>
                        <a:t>필기</a:t>
                      </a:r>
                      <a:r>
                        <a:rPr lang="en-US" altLang="ko-KR" sz="2400" b="1" dirty="0">
                          <a:solidFill>
                            <a:schemeClr val="tx1"/>
                          </a:solidFill>
                        </a:rPr>
                        <a:t>(2024)</a:t>
                      </a:r>
                      <a:endParaRPr lang="ko-KR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84309903"/>
                  </a:ext>
                </a:extLst>
              </a:tr>
              <a:tr h="69227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b="1" dirty="0">
                          <a:solidFill>
                            <a:schemeClr val="tx1"/>
                          </a:solidFill>
                        </a:rPr>
                        <a:t>워드프로세서 자격증 따기 </a:t>
                      </a:r>
                      <a:r>
                        <a:rPr lang="en-US" altLang="ko-KR" sz="2400" b="1" dirty="0">
                          <a:solidFill>
                            <a:schemeClr val="tx1"/>
                          </a:solidFill>
                        </a:rPr>
                        <a:t>– </a:t>
                      </a:r>
                      <a:r>
                        <a:rPr lang="ko-KR" altLang="en-US" sz="2400" b="1" dirty="0">
                          <a:solidFill>
                            <a:schemeClr val="tx1"/>
                          </a:solidFill>
                        </a:rPr>
                        <a:t>실기</a:t>
                      </a:r>
                      <a:r>
                        <a:rPr lang="en-US" altLang="ko-KR" sz="2400" b="1" dirty="0">
                          <a:solidFill>
                            <a:schemeClr val="tx1"/>
                          </a:solidFill>
                        </a:rPr>
                        <a:t>(2024)</a:t>
                      </a:r>
                      <a:endParaRPr lang="ko-KR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20154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8593703"/>
      </p:ext>
    </p:extLst>
  </p:cSld>
  <p:clrMapOvr>
    <a:masterClrMapping/>
  </p:clrMapOvr>
</p:sld>
</file>

<file path=ppt/theme/theme1.xml><?xml version="1.0" encoding="utf-8"?>
<a:theme xmlns:a="http://schemas.openxmlformats.org/drawingml/2006/main" name="기본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asis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기본</Template>
  <TotalTime>9855</TotalTime>
  <Words>104</Words>
  <Application>Microsoft Office PowerPoint</Application>
  <PresentationFormat>와이드스크린</PresentationFormat>
  <Paragraphs>13</Paragraphs>
  <Slides>2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10" baseType="lpstr">
      <vt:lpstr>KoPub돋움체 Bold</vt:lpstr>
      <vt:lpstr>나눔스퀘어라운드 Bold</vt:lpstr>
      <vt:lpstr>맑은 고딕</vt:lpstr>
      <vt:lpstr>여기어때 잘난체</vt:lpstr>
      <vt:lpstr>Arial</vt:lpstr>
      <vt:lpstr>Corbel</vt:lpstr>
      <vt:lpstr>Wingdings</vt:lpstr>
      <vt:lpstr>기본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Visio 2019</dc:title>
  <dc:creator>kim ji</dc:creator>
  <cp:lastModifiedBy>태안 강</cp:lastModifiedBy>
  <cp:revision>79</cp:revision>
  <dcterms:created xsi:type="dcterms:W3CDTF">2019-04-16T14:11:50Z</dcterms:created>
  <dcterms:modified xsi:type="dcterms:W3CDTF">2024-03-01T03:39:57Z</dcterms:modified>
</cp:coreProperties>
</file>