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1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공문서 및 기타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1</a:t>
            </a:r>
            <a:r>
              <a:rPr lang="ko-KR" altLang="en-US" dirty="0"/>
              <a:t>과목 이론 </a:t>
            </a:r>
            <a:r>
              <a:rPr lang="en-US" altLang="ko-KR" dirty="0"/>
              <a:t>(</a:t>
            </a:r>
            <a:r>
              <a:rPr lang="ko-KR" altLang="en-US" dirty="0"/>
              <a:t>공문서 및 기타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문서 작성의 기본을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예전 비서 자격증에 있던 공문서 관련 설명을 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교정부호라는 </a:t>
            </a:r>
            <a:r>
              <a:rPr lang="en-US" altLang="ko-KR" sz="2200" dirty="0"/>
              <a:t>1</a:t>
            </a:r>
            <a:r>
              <a:rPr lang="ko-KR" altLang="en-US" sz="2200" dirty="0"/>
              <a:t>과목 이론을 설명합니다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88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71</cp:revision>
  <dcterms:created xsi:type="dcterms:W3CDTF">2019-04-16T14:11:50Z</dcterms:created>
  <dcterms:modified xsi:type="dcterms:W3CDTF">2024-03-01T03:36:44Z</dcterms:modified>
</cp:coreProperties>
</file>