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notesMasterIdLst>
    <p:notesMasterId r:id="rId15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svg"/><Relationship Id="rId3" Type="http://schemas.openxmlformats.org/officeDocument/2006/relationships/image" Target="../media/image-2-3.png"/><Relationship Id="rId4" Type="http://schemas.openxmlformats.org/officeDocument/2006/relationships/image" Target="../media/image-2-4.sv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482950" y="1707642"/>
            <a:ext cx="2194560" cy="174879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Rust</a:t>
            </a:r>
            <a:endParaRPr lang="en-US" sz="3046" dirty="0"/>
          </a:p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01-02-05</a:t>
            </a:r>
            <a:endParaRPr lang="en-US" sz="3046" dirty="0"/>
          </a:p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제네릭 함수</a:t>
            </a:r>
            <a:endParaRPr lang="en-US" sz="3046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8660" y="2096491"/>
            <a:ext cx="7772400" cy="9772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039"/>
              </a:lnSpc>
              <a:buNone/>
            </a:pPr>
            <a:r>
              <a:rPr lang="en-US" sz="5414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Option&lt;T&gt; 표준 열거형</a:t>
            </a:r>
            <a:endParaRPr lang="en-US" sz="5414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26034" y="2137124"/>
            <a:ext cx="7772400" cy="87439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6434"/>
              </a:lnSpc>
              <a:buNone/>
            </a:pPr>
            <a:r>
              <a:rPr lang="en-US" sz="4949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Result&lt;T, E&gt; 표준 열거형</a:t>
            </a:r>
            <a:endParaRPr lang="en-US" sz="4949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14146" y="2148440"/>
            <a:ext cx="7772400" cy="87439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6269"/>
              </a:lnSpc>
              <a:buNone/>
            </a:pPr>
            <a:r>
              <a:rPr lang="en-US" sz="4822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열거형 표준 유틸리티 함수</a:t>
            </a:r>
            <a:endParaRPr lang="en-US" sz="4822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640787" y="2070259"/>
            <a:ext cx="39319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Thank you</a:t>
            </a:r>
            <a:endParaRPr lang="en-US" sz="571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66521" y="1815656"/>
            <a:ext cx="1920240" cy="1543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Rust</a:t>
            </a:r>
            <a:endParaRPr lang="en-US" sz="2665" dirty="0"/>
          </a:p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01-02-05</a:t>
            </a:r>
            <a:endParaRPr lang="en-US" sz="2665" dirty="0"/>
          </a:p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제네릭 함수</a:t>
            </a:r>
            <a:endParaRPr lang="en-US" sz="2665" dirty="0"/>
          </a:p>
        </p:txBody>
      </p:sp>
      <p:sp>
        <p:nvSpPr>
          <p:cNvPr id="3" name="Text 1"/>
          <p:cNvSpPr/>
          <p:nvPr/>
        </p:nvSpPr>
        <p:spPr>
          <a:xfrm>
            <a:off x="3624682" y="642938"/>
            <a:ext cx="429768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제네릭 함수가 필요한 이유</a:t>
            </a:r>
            <a:endParaRPr lang="en-US" sz="2665" dirty="0"/>
          </a:p>
        </p:txBody>
      </p:sp>
      <p:sp>
        <p:nvSpPr>
          <p:cNvPr id="4" name="Text 2"/>
          <p:cNvSpPr/>
          <p:nvPr/>
        </p:nvSpPr>
        <p:spPr>
          <a:xfrm>
            <a:off x="3624682" y="1481328"/>
            <a:ext cx="402336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제네릭 함수 정의 및 사용</a:t>
            </a:r>
            <a:endParaRPr lang="en-US" sz="2665" dirty="0"/>
          </a:p>
        </p:txBody>
      </p:sp>
      <p:sp>
        <p:nvSpPr>
          <p:cNvPr id="5" name="Text 3"/>
          <p:cNvSpPr/>
          <p:nvPr/>
        </p:nvSpPr>
        <p:spPr>
          <a:xfrm>
            <a:off x="3624682" y="2319719"/>
            <a:ext cx="310896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매개변수 타입 추론</a:t>
            </a:r>
            <a:endParaRPr lang="en-US" sz="2665" dirty="0"/>
          </a:p>
        </p:txBody>
      </p:sp>
      <p:sp>
        <p:nvSpPr>
          <p:cNvPr id="6" name="Text 4"/>
          <p:cNvSpPr/>
          <p:nvPr/>
        </p:nvSpPr>
        <p:spPr>
          <a:xfrm>
            <a:off x="3624682" y="3158109"/>
            <a:ext cx="438912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제네릭 구조체 정의 및 사용</a:t>
            </a:r>
            <a:endParaRPr lang="en-US" sz="2665" dirty="0"/>
          </a:p>
        </p:txBody>
      </p:sp>
      <p:sp>
        <p:nvSpPr>
          <p:cNvPr id="7" name="Text 5"/>
          <p:cNvSpPr/>
          <p:nvPr/>
        </p:nvSpPr>
        <p:spPr>
          <a:xfrm>
            <a:off x="3624682" y="3996500"/>
            <a:ext cx="265176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제네릭 메커니즘</a:t>
            </a:r>
            <a:endParaRPr lang="en-US" sz="2665" dirty="0"/>
          </a:p>
        </p:txBody>
      </p:sp>
      <p:sp>
        <p:nvSpPr>
          <p:cNvPr id="8" name="Text 6"/>
          <p:cNvSpPr/>
          <p:nvPr/>
        </p:nvSpPr>
        <p:spPr>
          <a:xfrm>
            <a:off x="3624682" y="4834890"/>
            <a:ext cx="32004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제네릭 배열 및 벡터</a:t>
            </a:r>
            <a:endParaRPr lang="en-US" sz="2665" dirty="0"/>
          </a:p>
        </p:txBody>
      </p:sp>
      <p:sp>
        <p:nvSpPr>
          <p:cNvPr id="9" name="Text 7"/>
          <p:cNvSpPr/>
          <p:nvPr/>
        </p:nvSpPr>
        <p:spPr>
          <a:xfrm>
            <a:off x="3624682" y="5673281"/>
            <a:ext cx="22860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제네릭 열거형</a:t>
            </a:r>
            <a:endParaRPr lang="en-US" sz="2665" dirty="0"/>
          </a:p>
        </p:txBody>
      </p:sp>
      <p:sp>
        <p:nvSpPr>
          <p:cNvPr id="10" name="Text 8"/>
          <p:cNvSpPr/>
          <p:nvPr/>
        </p:nvSpPr>
        <p:spPr>
          <a:xfrm>
            <a:off x="3624682" y="6511671"/>
            <a:ext cx="37490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Option&lt;T&gt; 표준 열거형</a:t>
            </a:r>
            <a:endParaRPr lang="en-US" sz="2665" dirty="0"/>
          </a:p>
        </p:txBody>
      </p:sp>
      <p:sp>
        <p:nvSpPr>
          <p:cNvPr id="11" name="Text 9"/>
          <p:cNvSpPr/>
          <p:nvPr/>
        </p:nvSpPr>
        <p:spPr>
          <a:xfrm>
            <a:off x="3624682" y="7350062"/>
            <a:ext cx="41148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Result&lt;T, E&gt; 표준 열거형</a:t>
            </a:r>
            <a:endParaRPr lang="en-US" sz="2665" dirty="0"/>
          </a:p>
        </p:txBody>
      </p:sp>
      <p:sp>
        <p:nvSpPr>
          <p:cNvPr id="12" name="Text 10"/>
          <p:cNvSpPr/>
          <p:nvPr/>
        </p:nvSpPr>
        <p:spPr>
          <a:xfrm>
            <a:off x="3624682" y="8188452"/>
            <a:ext cx="429768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열거형 표준 유틸리티 함수</a:t>
            </a:r>
            <a:endParaRPr lang="en-US" sz="2665" dirty="0"/>
          </a:p>
        </p:txBody>
      </p:sp>
      <p:pic>
        <p:nvPicPr>
          <p:cNvPr id="13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078785" y="642938"/>
            <a:ext cx="544982" cy="1931899"/>
          </a:xfrm>
          <a:prstGeom prst="rect">
            <a:avLst/>
          </a:prstGeom>
        </p:spPr>
      </p:pic>
      <p:pic>
        <p:nvPicPr>
          <p:cNvPr id="14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78785" y="2568664"/>
            <a:ext cx="544982" cy="192881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14146" y="2148440"/>
            <a:ext cx="7772400" cy="87439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6269"/>
              </a:lnSpc>
              <a:buNone/>
            </a:pPr>
            <a:r>
              <a:rPr lang="en-US" sz="4822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제네릭 함수가 필요한 이유</a:t>
            </a:r>
            <a:endParaRPr lang="en-US" sz="4822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28777" y="2122208"/>
            <a:ext cx="7772400" cy="92583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6654"/>
              </a:lnSpc>
              <a:buNone/>
            </a:pPr>
            <a:r>
              <a:rPr lang="en-US" sz="5118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제네릭 함수 정의 및 사용</a:t>
            </a:r>
            <a:endParaRPr lang="en-US" sz="5118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269187" y="2070259"/>
            <a:ext cx="66751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매개변수 타입 추론</a:t>
            </a:r>
            <a:endParaRPr lang="en-US" sz="571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28777" y="2159241"/>
            <a:ext cx="7772400" cy="87439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6104"/>
              </a:lnSpc>
              <a:buNone/>
            </a:pPr>
            <a:r>
              <a:rPr lang="en-US" sz="469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제네릭 구조체 정의 및 사용</a:t>
            </a:r>
            <a:endParaRPr lang="en-US" sz="4695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762963" y="2070259"/>
            <a:ext cx="566928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제네릭 메커니즘</a:t>
            </a:r>
            <a:endParaRPr lang="en-US" sz="571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163117" y="2070259"/>
            <a:ext cx="685800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제네릭 배열 및 벡터</a:t>
            </a:r>
            <a:endParaRPr lang="en-US" sz="571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148840" y="2070259"/>
            <a:ext cx="48463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제네릭 열거형</a:t>
            </a:r>
            <a:endParaRPr lang="en-US" sz="571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2023-11-28T23:57:24Z</dcterms:created>
  <dcterms:modified xsi:type="dcterms:W3CDTF">2023-11-28T23:57:24Z</dcterms:modified>
</cp:coreProperties>
</file>