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slideMasters/slideMaster14.xml" ContentType="application/vnd.openxmlformats-officedocument.presentationml.slideMaster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notesMasterIdLst>
    <p:notesMasterId r:id="rId16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notesMaster" Target="notesMasters/notesMaster1.xml"/><Relationship Id="rId17" Type="http://schemas.openxmlformats.org/officeDocument/2006/relationships/presProps" Target="presProps.xml"/><Relationship Id="rId18" Type="http://schemas.openxmlformats.org/officeDocument/2006/relationships/viewProps" Target="viewProps.xml"/><Relationship Id="rId19" Type="http://schemas.openxmlformats.org/officeDocument/2006/relationships/theme" Target="theme/theme1.xml"/><Relationship Id="rId2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1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4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-1.png"/><Relationship Id="rId2" Type="http://schemas.openxmlformats.org/officeDocument/2006/relationships/image" Target="../media/image-10-2.svg"/><Relationship Id="rId3" Type="http://schemas.openxmlformats.org/officeDocument/2006/relationships/image" Target="../media/image-10-3.png"/><Relationship Id="rId4" Type="http://schemas.openxmlformats.org/officeDocument/2006/relationships/image" Target="../media/image-10-4.svg"/><Relationship Id="rId5" Type="http://schemas.openxmlformats.org/officeDocument/2006/relationships/image" Target="../media/image-10-5.png"/><Relationship Id="rId6" Type="http://schemas.openxmlformats.org/officeDocument/2006/relationships/image" Target="../media/image-10-6.svg"/><Relationship Id="rId7" Type="http://schemas.openxmlformats.org/officeDocument/2006/relationships/image" Target="../media/image-10-7.png"/><Relationship Id="rId8" Type="http://schemas.openxmlformats.org/officeDocument/2006/relationships/image" Target="../media/image-10-8.svg"/><Relationship Id="rId9" Type="http://schemas.openxmlformats.org/officeDocument/2006/relationships/slideLayout" Target="../slideLayouts/slideLayout1.xml"/><Relationship Id="rId10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1-1.png"/><Relationship Id="rId2" Type="http://schemas.openxmlformats.org/officeDocument/2006/relationships/image" Target="../media/image-11-2.svg"/><Relationship Id="rId3" Type="http://schemas.openxmlformats.org/officeDocument/2006/relationships/image" Target="../media/image-11-3.png"/><Relationship Id="rId4" Type="http://schemas.openxmlformats.org/officeDocument/2006/relationships/image" Target="../media/image-11-4.sv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2-1.png"/><Relationship Id="rId2" Type="http://schemas.openxmlformats.org/officeDocument/2006/relationships/image" Target="../media/image-12-2.svg"/><Relationship Id="rId3" Type="http://schemas.openxmlformats.org/officeDocument/2006/relationships/image" Target="../media/image-12-3.png"/><Relationship Id="rId4" Type="http://schemas.openxmlformats.org/officeDocument/2006/relationships/image" Target="../media/image-12-4.sv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image" Target="../media/image-2-2.svg"/><Relationship Id="rId3" Type="http://schemas.openxmlformats.org/officeDocument/2006/relationships/image" Target="../media/image-2-3.png"/><Relationship Id="rId4" Type="http://schemas.openxmlformats.org/officeDocument/2006/relationships/image" Target="../media/image-2-4.sv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9-1.png"/><Relationship Id="rId2" Type="http://schemas.openxmlformats.org/officeDocument/2006/relationships/image" Target="../media/image-9-2.sv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482950" y="1707642"/>
            <a:ext cx="2194560" cy="174879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4264"/>
              </a:lnSpc>
              <a:buNone/>
            </a:pPr>
            <a:r>
              <a:rPr lang="en-US" sz="3046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Rust</a:t>
            </a:r>
            <a:endParaRPr lang="en-US" sz="3046" dirty="0"/>
          </a:p>
          <a:p>
            <a:pPr algn="l" indent="0" marL="0">
              <a:lnSpc>
                <a:spcPts val="4264"/>
              </a:lnSpc>
              <a:buNone/>
            </a:pPr>
            <a:r>
              <a:rPr lang="en-US" sz="3046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01-02-12</a:t>
            </a:r>
            <a:endParaRPr lang="en-US" sz="3046" dirty="0"/>
          </a:p>
          <a:p>
            <a:pPr algn="l" indent="0" marL="0">
              <a:lnSpc>
                <a:spcPts val="4264"/>
              </a:lnSpc>
              <a:buNone/>
            </a:pPr>
            <a:r>
              <a:rPr lang="en-US" sz="3046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데이터 구조</a:t>
            </a:r>
            <a:endParaRPr lang="en-US" sz="3046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03174" y="642938"/>
            <a:ext cx="822960" cy="7715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5444"/>
              </a:lnSpc>
              <a:buNone/>
            </a:pPr>
            <a:r>
              <a:rPr lang="en-US" sz="4188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i64</a:t>
            </a:r>
            <a:endParaRPr lang="en-US" sz="4188" dirty="0"/>
          </a:p>
        </p:txBody>
      </p:sp>
      <p:sp>
        <p:nvSpPr>
          <p:cNvPr id="3" name="Text 1"/>
          <p:cNvSpPr/>
          <p:nvPr/>
        </p:nvSpPr>
        <p:spPr>
          <a:xfrm>
            <a:off x="891540" y="1789938"/>
            <a:ext cx="192024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2961"/>
              </a:lnSpc>
              <a:buNone/>
            </a:pPr>
            <a:r>
              <a:rPr lang="en-US" sz="211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0, 8, 16, 24, 32</a:t>
            </a:r>
            <a:endParaRPr lang="en-US" sz="2115" dirty="0"/>
          </a:p>
        </p:txBody>
      </p:sp>
      <p:sp>
        <p:nvSpPr>
          <p:cNvPr id="4" name="Text 2"/>
          <p:cNvSpPr/>
          <p:nvPr/>
        </p:nvSpPr>
        <p:spPr>
          <a:xfrm>
            <a:off x="891540" y="2498712"/>
            <a:ext cx="1828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2961"/>
              </a:lnSpc>
              <a:buNone/>
            </a:pPr>
            <a:r>
              <a:rPr lang="en-US" sz="211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4</a:t>
            </a:r>
            <a:endParaRPr lang="en-US" sz="2115" dirty="0"/>
          </a:p>
        </p:txBody>
      </p:sp>
      <p:sp>
        <p:nvSpPr>
          <p:cNvPr id="5" name="Text 3"/>
          <p:cNvSpPr/>
          <p:nvPr/>
        </p:nvSpPr>
        <p:spPr>
          <a:xfrm>
            <a:off x="891540" y="3207487"/>
            <a:ext cx="1828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2961"/>
              </a:lnSpc>
              <a:buNone/>
            </a:pPr>
            <a:r>
              <a:rPr lang="en-US" sz="211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8</a:t>
            </a:r>
            <a:endParaRPr lang="en-US" sz="2115" dirty="0"/>
          </a:p>
        </p:txBody>
      </p:sp>
      <p:pic>
        <p:nvPicPr>
          <p:cNvPr id="6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03174" y="1789938"/>
            <a:ext cx="85954" cy="400164"/>
          </a:xfrm>
          <a:prstGeom prst="rect">
            <a:avLst/>
          </a:prstGeom>
        </p:spPr>
      </p:pic>
      <p:pic>
        <p:nvPicPr>
          <p:cNvPr id="7" name="Image 1" descr="preencoded.png">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03174" y="2498712"/>
            <a:ext cx="85954" cy="400164"/>
          </a:xfrm>
          <a:prstGeom prst="rect">
            <a:avLst/>
          </a:prstGeom>
        </p:spPr>
      </p:pic>
      <p:pic>
        <p:nvPicPr>
          <p:cNvPr id="8" name="Image 2" descr="preencoded.png">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03174" y="3207487"/>
            <a:ext cx="85954" cy="400164"/>
          </a:xfrm>
          <a:prstGeom prst="rect">
            <a:avLst/>
          </a:prstGeom>
        </p:spPr>
      </p:pic>
      <p:sp>
        <p:nvSpPr>
          <p:cNvPr id="9" name="Text 4"/>
          <p:cNvSpPr/>
          <p:nvPr/>
        </p:nvSpPr>
        <p:spPr>
          <a:xfrm>
            <a:off x="256946" y="205740"/>
            <a:ext cx="1463040" cy="15430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1035"/>
              </a:lnSpc>
              <a:buNone/>
            </a:pPr>
            <a:r>
              <a:rPr lang="en-US" sz="973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복합 데이터 타입의 크기</a:t>
            </a:r>
            <a:endParaRPr lang="en-US" sz="973" dirty="0"/>
          </a:p>
        </p:txBody>
      </p:sp>
      <p:pic>
        <p:nvPicPr>
          <p:cNvPr id="10" name="Image 3" descr="preencoded.png">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56946" y="388849"/>
            <a:ext cx="256946" cy="22631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03174" y="1552308"/>
            <a:ext cx="457200" cy="97726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6929"/>
              </a:lnSpc>
              <a:buNone/>
            </a:pPr>
            <a:r>
              <a:rPr lang="en-US" sz="533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4</a:t>
            </a:r>
            <a:endParaRPr lang="en-US" sz="5330" dirty="0"/>
          </a:p>
        </p:txBody>
      </p:sp>
      <p:sp>
        <p:nvSpPr>
          <p:cNvPr id="3" name="Text 1"/>
          <p:cNvSpPr/>
          <p:nvPr/>
        </p:nvSpPr>
        <p:spPr>
          <a:xfrm>
            <a:off x="703174" y="2922537"/>
            <a:ext cx="365760" cy="66865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4949"/>
              </a:lnSpc>
              <a:buNone/>
            </a:pPr>
            <a:r>
              <a:rPr lang="en-US" sz="3807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</a:t>
            </a:r>
            <a:endParaRPr lang="en-US" sz="3807" dirty="0"/>
          </a:p>
        </p:txBody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03174" y="2488425"/>
            <a:ext cx="405994" cy="434111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256946" y="205740"/>
            <a:ext cx="1463040" cy="15430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1035"/>
              </a:lnSpc>
              <a:buNone/>
            </a:pPr>
            <a:r>
              <a:rPr lang="en-US" sz="973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복합 데이터 타입의 크기</a:t>
            </a:r>
            <a:endParaRPr lang="en-US" sz="973" dirty="0"/>
          </a:p>
        </p:txBody>
      </p:sp>
      <p:pic>
        <p:nvPicPr>
          <p:cNvPr id="6" name="Image 1" descr="preencoded.png">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56946" y="388849"/>
            <a:ext cx="256946" cy="22631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03174" y="1552308"/>
            <a:ext cx="457200" cy="97726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6929"/>
              </a:lnSpc>
              <a:buNone/>
            </a:pPr>
            <a:r>
              <a:rPr lang="en-US" sz="533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8</a:t>
            </a:r>
            <a:endParaRPr lang="en-US" sz="5330" dirty="0"/>
          </a:p>
        </p:txBody>
      </p:sp>
      <p:sp>
        <p:nvSpPr>
          <p:cNvPr id="3" name="Text 1"/>
          <p:cNvSpPr/>
          <p:nvPr/>
        </p:nvSpPr>
        <p:spPr>
          <a:xfrm>
            <a:off x="703174" y="2922537"/>
            <a:ext cx="365760" cy="66865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4949"/>
              </a:lnSpc>
              <a:buNone/>
            </a:pPr>
            <a:r>
              <a:rPr lang="en-US" sz="3807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8</a:t>
            </a:r>
            <a:endParaRPr lang="en-US" sz="3807" dirty="0"/>
          </a:p>
        </p:txBody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03174" y="2488425"/>
            <a:ext cx="405994" cy="434111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256946" y="205740"/>
            <a:ext cx="1463040" cy="15430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1035"/>
              </a:lnSpc>
              <a:buNone/>
            </a:pPr>
            <a:r>
              <a:rPr lang="en-US" sz="973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복합 데이터 타입의 크기</a:t>
            </a:r>
            <a:endParaRPr lang="en-US" sz="973" dirty="0"/>
          </a:p>
        </p:txBody>
      </p:sp>
      <p:pic>
        <p:nvPicPr>
          <p:cNvPr id="6" name="Image 1" descr="preencoded.png">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56946" y="388849"/>
            <a:ext cx="256946" cy="22631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920594" y="2070259"/>
            <a:ext cx="338328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벡터 할당</a:t>
            </a:r>
            <a:endParaRPr lang="en-US" sz="5711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640787" y="2070259"/>
            <a:ext cx="393192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Thank you</a:t>
            </a:r>
            <a:endParaRPr lang="en-US" sz="571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198778" y="1815656"/>
            <a:ext cx="1920240" cy="15430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3731"/>
              </a:lnSpc>
              <a:buNone/>
            </a:pPr>
            <a:r>
              <a:rPr lang="en-US" sz="2665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Rust</a:t>
            </a:r>
            <a:endParaRPr lang="en-US" sz="2665" dirty="0"/>
          </a:p>
          <a:p>
            <a:pPr algn="ctr" indent="0" marL="0">
              <a:lnSpc>
                <a:spcPts val="3731"/>
              </a:lnSpc>
              <a:buNone/>
            </a:pPr>
            <a:r>
              <a:rPr lang="en-US" sz="2665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01-02-12</a:t>
            </a:r>
            <a:endParaRPr lang="en-US" sz="2665" dirty="0"/>
          </a:p>
          <a:p>
            <a:pPr algn="ctr" indent="0" marL="0">
              <a:lnSpc>
                <a:spcPts val="3731"/>
              </a:lnSpc>
              <a:buNone/>
            </a:pPr>
            <a:r>
              <a:rPr lang="en-US" sz="2665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데이터 구조</a:t>
            </a:r>
            <a:endParaRPr lang="en-US" sz="2665" dirty="0"/>
          </a:p>
        </p:txBody>
      </p:sp>
      <p:sp>
        <p:nvSpPr>
          <p:cNvPr id="3" name="Text 1"/>
          <p:cNvSpPr/>
          <p:nvPr/>
        </p:nvSpPr>
        <p:spPr>
          <a:xfrm>
            <a:off x="3856025" y="642938"/>
            <a:ext cx="237744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객체 크기 확인</a:t>
            </a:r>
            <a:endParaRPr lang="en-US" sz="2665" dirty="0"/>
          </a:p>
        </p:txBody>
      </p:sp>
      <p:sp>
        <p:nvSpPr>
          <p:cNvPr id="4" name="Text 2"/>
          <p:cNvSpPr/>
          <p:nvPr/>
        </p:nvSpPr>
        <p:spPr>
          <a:xfrm>
            <a:off x="3856025" y="1481328"/>
            <a:ext cx="182880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use 지시문</a:t>
            </a:r>
            <a:endParaRPr lang="en-US" sz="2665" dirty="0"/>
          </a:p>
        </p:txBody>
      </p:sp>
      <p:sp>
        <p:nvSpPr>
          <p:cNvPr id="5" name="Text 3"/>
          <p:cNvSpPr/>
          <p:nvPr/>
        </p:nvSpPr>
        <p:spPr>
          <a:xfrm>
            <a:off x="3856025" y="2319719"/>
            <a:ext cx="274320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기본 타입의 크기</a:t>
            </a:r>
            <a:endParaRPr lang="en-US" sz="2665" dirty="0"/>
          </a:p>
        </p:txBody>
      </p:sp>
      <p:sp>
        <p:nvSpPr>
          <p:cNvPr id="6" name="Text 4"/>
          <p:cNvSpPr/>
          <p:nvPr/>
        </p:nvSpPr>
        <p:spPr>
          <a:xfrm>
            <a:off x="3856025" y="3158109"/>
            <a:ext cx="274320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기본 타입의 표현</a:t>
            </a:r>
            <a:endParaRPr lang="en-US" sz="2665" dirty="0"/>
          </a:p>
        </p:txBody>
      </p:sp>
      <p:sp>
        <p:nvSpPr>
          <p:cNvPr id="7" name="Text 5"/>
          <p:cNvSpPr/>
          <p:nvPr/>
        </p:nvSpPr>
        <p:spPr>
          <a:xfrm>
            <a:off x="3856025" y="3996500"/>
            <a:ext cx="356616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메모리 내 바이트 위치</a:t>
            </a:r>
            <a:endParaRPr lang="en-US" sz="2665" dirty="0"/>
          </a:p>
        </p:txBody>
      </p:sp>
      <p:sp>
        <p:nvSpPr>
          <p:cNvPr id="8" name="Text 6"/>
          <p:cNvSpPr/>
          <p:nvPr/>
        </p:nvSpPr>
        <p:spPr>
          <a:xfrm>
            <a:off x="3856025" y="4834890"/>
            <a:ext cx="393192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복합 데이터 타입의 크기</a:t>
            </a:r>
            <a:endParaRPr lang="en-US" sz="2665" dirty="0"/>
          </a:p>
        </p:txBody>
      </p:sp>
      <p:sp>
        <p:nvSpPr>
          <p:cNvPr id="9" name="Text 7"/>
          <p:cNvSpPr/>
          <p:nvPr/>
        </p:nvSpPr>
        <p:spPr>
          <a:xfrm>
            <a:off x="3856025" y="5673281"/>
            <a:ext cx="155448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벡터 할당</a:t>
            </a:r>
            <a:endParaRPr lang="en-US" sz="2665" dirty="0"/>
          </a:p>
        </p:txBody>
      </p:sp>
      <p:pic>
        <p:nvPicPr>
          <p:cNvPr id="10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310128" y="642938"/>
            <a:ext cx="544982" cy="1931899"/>
          </a:xfrm>
          <a:prstGeom prst="rect">
            <a:avLst/>
          </a:prstGeom>
        </p:spPr>
      </p:pic>
      <p:pic>
        <p:nvPicPr>
          <p:cNvPr id="11" name="Image 1" descr="preencoded.png">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310128" y="2568664"/>
            <a:ext cx="544982" cy="1928813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040026" y="2070259"/>
            <a:ext cx="512064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객체 크기 확인</a:t>
            </a:r>
            <a:endParaRPr lang="en-US" sz="571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640787" y="2070259"/>
            <a:ext cx="393192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use 지시문</a:t>
            </a:r>
            <a:endParaRPr lang="en-US" sz="571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654150" y="2070259"/>
            <a:ext cx="585216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기본 타입의 크기</a:t>
            </a:r>
            <a:endParaRPr lang="en-US" sz="571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654150" y="2070259"/>
            <a:ext cx="585216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기본 타입의 표현</a:t>
            </a:r>
            <a:endParaRPr lang="en-US" sz="5711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77240" y="2070259"/>
            <a:ext cx="758952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메모리 내 바이트 위치</a:t>
            </a:r>
            <a:endParaRPr lang="en-US" sz="5711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31520" y="2110892"/>
            <a:ext cx="7680960" cy="92583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6819"/>
              </a:lnSpc>
              <a:buNone/>
            </a:pPr>
            <a:r>
              <a:rPr lang="en-US" sz="5245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복합 데이터 타입의 크기</a:t>
            </a:r>
            <a:endParaRPr lang="en-US" sz="5245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03174" y="1084250"/>
            <a:ext cx="7132320" cy="190309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6929"/>
              </a:lnSpc>
              <a:buNone/>
            </a:pPr>
            <a:r>
              <a:rPr lang="en-US" sz="533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복합 데이터 타입의 크기</a:t>
            </a:r>
            <a:endParaRPr lang="en-US" sz="5330" dirty="0"/>
          </a:p>
        </p:txBody>
      </p:sp>
      <p:sp>
        <p:nvSpPr>
          <p:cNvPr id="3" name="Text 1"/>
          <p:cNvSpPr/>
          <p:nvPr/>
        </p:nvSpPr>
        <p:spPr>
          <a:xfrm>
            <a:off x="703174" y="3390595"/>
            <a:ext cx="731520" cy="66865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4949"/>
              </a:lnSpc>
              <a:buNone/>
            </a:pPr>
            <a:r>
              <a:rPr lang="en-US" sz="3807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i64</a:t>
            </a:r>
            <a:endParaRPr lang="en-US" sz="3807" dirty="0"/>
          </a:p>
        </p:txBody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03174" y="2956484"/>
            <a:ext cx="7086600" cy="434111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14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7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2023-11-28T23:59:01Z</dcterms:created>
  <dcterms:modified xsi:type="dcterms:W3CDTF">2023-11-28T23:59:01Z</dcterms:modified>
</cp:coreProperties>
</file>