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01-02-08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77694" y="2070259"/>
            <a:ext cx="40233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26287" y="2070259"/>
            <a:ext cx="7315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75181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01-02-08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4104742" y="642938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104742" y="148132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4104742" y="231971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4104742" y="315810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4104742" y="3996500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4104742" y="4834890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4104742" y="5673281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4104742" y="6511671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4104742" y="7350062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4104742" y="8188452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4104742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2665" dirty="0"/>
          </a:p>
        </p:txBody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58845" y="642938"/>
            <a:ext cx="544982" cy="1931899"/>
          </a:xfrm>
          <a:prstGeom prst="rect">
            <a:avLst/>
          </a:prstGeom>
        </p:spPr>
      </p:pic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5884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2023-11-28T23:58:05Z</dcterms:created>
  <dcterms:modified xsi:type="dcterms:W3CDTF">2023-11-28T23:58:05Z</dcterms:modified>
</cp:coreProperties>
</file>