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notesMasterIdLst>
    <p:notesMasterId r:id="rId17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20" Type="http://schemas.openxmlformats.org/officeDocument/2006/relationships/theme" Target="theme/theme1.xml"/><Relationship Id="rId2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svg"/><Relationship Id="rId3" Type="http://schemas.openxmlformats.org/officeDocument/2006/relationships/image" Target="../media/image-2-3.png"/><Relationship Id="rId4" Type="http://schemas.openxmlformats.org/officeDocument/2006/relationships/image" Target="../media/image-2-4.sv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746297" y="1707642"/>
            <a:ext cx="1737360" cy="174879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Rust</a:t>
            </a:r>
            <a:endParaRPr lang="en-US" sz="3046" dirty="0"/>
          </a:p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01-02-03</a:t>
            </a:r>
            <a:endParaRPr lang="en-US" sz="3046" dirty="0"/>
          </a:p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함수</a:t>
            </a:r>
            <a:endParaRPr lang="en-US" sz="3046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269187" y="2070259"/>
            <a:ext cx="66751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여러 값을 반환하기</a:t>
            </a:r>
            <a:endParaRPr lang="en-US" sz="571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8660" y="2096491"/>
            <a:ext cx="7772400" cy="9772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039"/>
              </a:lnSpc>
              <a:buNone/>
            </a:pPr>
            <a:r>
              <a:rPr lang="en-US" sz="5414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호출자의 변수 변경하기</a:t>
            </a:r>
            <a:endParaRPr lang="en-US" sz="5414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77240" y="2070259"/>
            <a:ext cx="75895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참조에 의한 인수 전달</a:t>
            </a:r>
            <a:endParaRPr lang="en-US" sz="571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148840" y="2070259"/>
            <a:ext cx="48463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참조 사용하기</a:t>
            </a:r>
            <a:endParaRPr lang="en-US" sz="571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148840" y="2070259"/>
            <a:ext cx="48463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참조의 가변성</a:t>
            </a:r>
            <a:endParaRPr lang="en-US" sz="571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640787" y="2070259"/>
            <a:ext cx="39319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Thank you</a:t>
            </a:r>
            <a:endParaRPr lang="en-US" sz="571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475842" y="1815656"/>
            <a:ext cx="1463040" cy="1543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Rust</a:t>
            </a:r>
            <a:endParaRPr lang="en-US" sz="2665" dirty="0"/>
          </a:p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01-02-03</a:t>
            </a:r>
            <a:endParaRPr lang="en-US" sz="2665" dirty="0"/>
          </a:p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함수</a:t>
            </a:r>
            <a:endParaRPr lang="en-US" sz="2665" dirty="0"/>
          </a:p>
        </p:txBody>
      </p:sp>
      <p:sp>
        <p:nvSpPr>
          <p:cNvPr id="3" name="Text 1"/>
          <p:cNvSpPr/>
          <p:nvPr/>
        </p:nvSpPr>
        <p:spPr>
          <a:xfrm>
            <a:off x="3904488" y="642938"/>
            <a:ext cx="35661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함수 정의 및 호출하기</a:t>
            </a:r>
            <a:endParaRPr lang="en-US" sz="2665" dirty="0"/>
          </a:p>
        </p:txBody>
      </p:sp>
      <p:sp>
        <p:nvSpPr>
          <p:cNvPr id="4" name="Text 2"/>
          <p:cNvSpPr/>
          <p:nvPr/>
        </p:nvSpPr>
        <p:spPr>
          <a:xfrm>
            <a:off x="3904488" y="1481328"/>
            <a:ext cx="35661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사용 후에 정의된 함수</a:t>
            </a:r>
            <a:endParaRPr lang="en-US" sz="2665" dirty="0"/>
          </a:p>
        </p:txBody>
      </p:sp>
      <p:sp>
        <p:nvSpPr>
          <p:cNvPr id="5" name="Text 3"/>
          <p:cNvSpPr/>
          <p:nvPr/>
        </p:nvSpPr>
        <p:spPr>
          <a:xfrm>
            <a:off x="3904488" y="2319719"/>
            <a:ext cx="27432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다른 함수 가리기</a:t>
            </a:r>
            <a:endParaRPr lang="en-US" sz="2665" dirty="0"/>
          </a:p>
        </p:txBody>
      </p:sp>
      <p:sp>
        <p:nvSpPr>
          <p:cNvPr id="6" name="Text 4"/>
          <p:cNvSpPr/>
          <p:nvPr/>
        </p:nvSpPr>
        <p:spPr>
          <a:xfrm>
            <a:off x="3904488" y="3158109"/>
            <a:ext cx="347472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함수에 인수 전달하기</a:t>
            </a:r>
            <a:endParaRPr lang="en-US" sz="2665" dirty="0"/>
          </a:p>
        </p:txBody>
      </p:sp>
      <p:sp>
        <p:nvSpPr>
          <p:cNvPr id="7" name="Text 5"/>
          <p:cNvSpPr/>
          <p:nvPr/>
        </p:nvSpPr>
        <p:spPr>
          <a:xfrm>
            <a:off x="3904488" y="3996500"/>
            <a:ext cx="32004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값에 의한 인수 전달</a:t>
            </a:r>
            <a:endParaRPr lang="en-US" sz="2665" dirty="0"/>
          </a:p>
        </p:txBody>
      </p:sp>
      <p:sp>
        <p:nvSpPr>
          <p:cNvPr id="8" name="Text 6"/>
          <p:cNvSpPr/>
          <p:nvPr/>
        </p:nvSpPr>
        <p:spPr>
          <a:xfrm>
            <a:off x="3904488" y="4834890"/>
            <a:ext cx="384048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함수에서 값을 반환하기</a:t>
            </a:r>
            <a:endParaRPr lang="en-US" sz="2665" dirty="0"/>
          </a:p>
        </p:txBody>
      </p:sp>
      <p:sp>
        <p:nvSpPr>
          <p:cNvPr id="9" name="Text 7"/>
          <p:cNvSpPr/>
          <p:nvPr/>
        </p:nvSpPr>
        <p:spPr>
          <a:xfrm>
            <a:off x="3904488" y="5673281"/>
            <a:ext cx="155448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조기 종료</a:t>
            </a:r>
            <a:endParaRPr lang="en-US" sz="2665" dirty="0"/>
          </a:p>
        </p:txBody>
      </p:sp>
      <p:sp>
        <p:nvSpPr>
          <p:cNvPr id="10" name="Text 8"/>
          <p:cNvSpPr/>
          <p:nvPr/>
        </p:nvSpPr>
        <p:spPr>
          <a:xfrm>
            <a:off x="3904488" y="6511671"/>
            <a:ext cx="31089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여러 값을 반환하기</a:t>
            </a:r>
            <a:endParaRPr lang="en-US" sz="2665" dirty="0"/>
          </a:p>
        </p:txBody>
      </p:sp>
      <p:sp>
        <p:nvSpPr>
          <p:cNvPr id="11" name="Text 9"/>
          <p:cNvSpPr/>
          <p:nvPr/>
        </p:nvSpPr>
        <p:spPr>
          <a:xfrm>
            <a:off x="3904488" y="7350062"/>
            <a:ext cx="384048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호출자의 변수 변경하기</a:t>
            </a:r>
            <a:endParaRPr lang="en-US" sz="2665" dirty="0"/>
          </a:p>
        </p:txBody>
      </p:sp>
      <p:sp>
        <p:nvSpPr>
          <p:cNvPr id="12" name="Text 10"/>
          <p:cNvSpPr/>
          <p:nvPr/>
        </p:nvSpPr>
        <p:spPr>
          <a:xfrm>
            <a:off x="3904488" y="8188452"/>
            <a:ext cx="35661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참조에 의한 인수 전달</a:t>
            </a:r>
            <a:endParaRPr lang="en-US" sz="2665" dirty="0"/>
          </a:p>
        </p:txBody>
      </p:sp>
      <p:sp>
        <p:nvSpPr>
          <p:cNvPr id="13" name="Text 11"/>
          <p:cNvSpPr/>
          <p:nvPr/>
        </p:nvSpPr>
        <p:spPr>
          <a:xfrm>
            <a:off x="3904488" y="9026843"/>
            <a:ext cx="22860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참조 사용하기</a:t>
            </a:r>
            <a:endParaRPr lang="en-US" sz="2665" dirty="0"/>
          </a:p>
        </p:txBody>
      </p:sp>
      <p:sp>
        <p:nvSpPr>
          <p:cNvPr id="14" name="Text 12"/>
          <p:cNvSpPr/>
          <p:nvPr/>
        </p:nvSpPr>
        <p:spPr>
          <a:xfrm>
            <a:off x="3904488" y="9865233"/>
            <a:ext cx="22860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참조의 가변성</a:t>
            </a:r>
            <a:endParaRPr lang="en-US" sz="2665" dirty="0"/>
          </a:p>
        </p:txBody>
      </p:sp>
      <p:pic>
        <p:nvPicPr>
          <p:cNvPr id="15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359506" y="642938"/>
            <a:ext cx="544982" cy="1931899"/>
          </a:xfrm>
          <a:prstGeom prst="rect">
            <a:avLst/>
          </a:prstGeom>
        </p:spPr>
      </p:pic>
      <p:pic>
        <p:nvPicPr>
          <p:cNvPr id="16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359506" y="2568664"/>
            <a:ext cx="544982" cy="192881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77240" y="2070259"/>
            <a:ext cx="75895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함수 정의 및 호출하기</a:t>
            </a:r>
            <a:endParaRPr lang="en-US" sz="571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77240" y="2070259"/>
            <a:ext cx="75895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사용 후에 정의된 함수</a:t>
            </a:r>
            <a:endParaRPr lang="en-US" sz="571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654150" y="2070259"/>
            <a:ext cx="585216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다른 함수 가리기</a:t>
            </a:r>
            <a:endParaRPr lang="en-US" sz="571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83310" y="2070259"/>
            <a:ext cx="740664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함수에 인수 전달하기</a:t>
            </a:r>
            <a:endParaRPr lang="en-US" sz="571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163117" y="2070259"/>
            <a:ext cx="685800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값에 의한 인수 전달</a:t>
            </a:r>
            <a:endParaRPr lang="en-US" sz="571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8660" y="2096491"/>
            <a:ext cx="7772400" cy="9772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039"/>
              </a:lnSpc>
              <a:buNone/>
            </a:pPr>
            <a:r>
              <a:rPr lang="en-US" sz="5414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함수에서 값을 반환하기</a:t>
            </a:r>
            <a:endParaRPr lang="en-US" sz="5414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920594" y="2070259"/>
            <a:ext cx="338328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조기 종료</a:t>
            </a:r>
            <a:endParaRPr lang="en-US" sz="571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2023-11-28T23:56:52Z</dcterms:created>
  <dcterms:modified xsi:type="dcterms:W3CDTF">2023-11-28T23:56:52Z</dcterms:modified>
</cp:coreProperties>
</file>