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71470" y="1707642"/>
            <a:ext cx="301752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01-02-18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범위와 슬라이스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범위를 벗어난 슬라이싱</a:t>
            </a:r>
            <a:endParaRPr lang="en-US" sz="5414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가변 슬라이싱</a:t>
            </a:r>
            <a:endParaRPr lang="en-US" sz="571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10892"/>
            <a:ext cx="768096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819"/>
              </a:lnSpc>
              <a:buNone/>
            </a:pPr>
            <a:r>
              <a:rPr lang="en-US" sz="524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열린 끝 범위와 슬라이싱</a:t>
            </a:r>
            <a:endParaRPr lang="en-US" sz="524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084250"/>
            <a:ext cx="7132320" cy="19030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열린 끝 범위와 슬라이싱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3390595"/>
            <a:ext cx="365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956484"/>
            <a:ext cx="7086600" cy="4341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포괄적 범위</a:t>
            </a:r>
            <a:endParaRPr lang="en-US" sz="571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00938" y="1966874"/>
            <a:ext cx="210312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132" dirty="0"/>
          </a:p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01-02-18</a:t>
            </a:r>
            <a:endParaRPr lang="en-US" sz="2132" dirty="0"/>
          </a:p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범위와 슬라이스</a:t>
            </a:r>
            <a:endParaRPr lang="en-US" sz="2132" dirty="0"/>
          </a:p>
        </p:txBody>
      </p:sp>
      <p:sp>
        <p:nvSpPr>
          <p:cNvPr id="3" name="Text 1"/>
          <p:cNvSpPr/>
          <p:nvPr/>
        </p:nvSpPr>
        <p:spPr>
          <a:xfrm>
            <a:off x="3856025" y="642938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856025" y="1481328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슬라이스의 동기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856025" y="2319719"/>
            <a:ext cx="1463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856025" y="3158109"/>
            <a:ext cx="1463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슬라이싱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856025" y="3996500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범위를 벗어난 슬라이싱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856025" y="4834890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가변 슬라이싱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856025" y="5673281"/>
            <a:ext cx="3931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열린 끝 범위와 슬라이싱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856025" y="6511671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포괄적 범위</a:t>
            </a:r>
            <a:endParaRPr lang="en-US" sz="2665" dirty="0"/>
          </a:p>
        </p:txBody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10128" y="642938"/>
            <a:ext cx="544982" cy="1931899"/>
          </a:xfrm>
          <a:prstGeom prst="rect">
            <a:avLst/>
          </a:prstGeom>
        </p:spPr>
      </p:pic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012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00246" y="2070259"/>
            <a:ext cx="15544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1837" y="2237423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49"/>
              </a:lnSpc>
              <a:buNone/>
            </a:pPr>
            <a:r>
              <a:rPr lang="en-US" sz="38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3807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14630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2651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배열변수[0]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2634386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27432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슬라이스의 동기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29407" y="2070259"/>
            <a:ext cx="31089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29407" y="2070259"/>
            <a:ext cx="31089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슬라이싱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292608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슬라이싱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365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..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2880360" cy="4341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2023-11-29T00:00:25Z</dcterms:created>
  <dcterms:modified xsi:type="dcterms:W3CDTF">2023-11-29T00:00:25Z</dcterms:modified>
</cp:coreProperties>
</file>