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notesMasterIdLst>
    <p:notesMasterId r:id="rId25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svg"/><Relationship Id="rId3" Type="http://schemas.openxmlformats.org/officeDocument/2006/relationships/image" Target="../media/image-2-3.png"/><Relationship Id="rId4" Type="http://schemas.openxmlformats.org/officeDocument/2006/relationships/image" Target="../media/image-2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723437" y="1419606"/>
            <a:ext cx="1737360" cy="23145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01-02-21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(Iterator)</a:t>
            </a:r>
            <a:endParaRPr lang="en-US" sz="3046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3174" y="2235879"/>
            <a:ext cx="7772400" cy="72009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4974"/>
              </a:lnSpc>
              <a:buNone/>
            </a:pPr>
            <a:r>
              <a:rPr lang="en-US" sz="3553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루프에서 반복자 사용을 위한 축약형</a:t>
            </a:r>
            <a:endParaRPr lang="en-US" sz="3553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148840" y="2070259"/>
            <a:ext cx="48463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 생성기</a:t>
            </a:r>
            <a:endParaRPr lang="en-US" sz="571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077163" y="2070259"/>
            <a:ext cx="704088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 어댑터: filter</a:t>
            </a:r>
            <a:endParaRPr lang="en-US" sz="571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49070" y="2070259"/>
            <a:ext cx="66751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map 반복자 어댑터</a:t>
            </a:r>
            <a:endParaRPr lang="en-US" sz="571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19633" y="2140725"/>
            <a:ext cx="7772400" cy="87439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6379"/>
              </a:lnSpc>
              <a:buNone/>
            </a:pPr>
            <a:r>
              <a:rPr lang="en-US" sz="4907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enumerate 반복자 어댑터</a:t>
            </a:r>
            <a:endParaRPr lang="en-US" sz="4907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49070" y="2070259"/>
            <a:ext cx="66751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 소비자: any</a:t>
            </a:r>
            <a:endParaRPr lang="en-US" sz="571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612087" y="2070259"/>
            <a:ext cx="59436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all 반복자 소비자</a:t>
            </a:r>
            <a:endParaRPr lang="en-US" sz="571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91210" y="2070259"/>
            <a:ext cx="722376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count 반복자 소비자</a:t>
            </a:r>
            <a:endParaRPr lang="en-US" sz="571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49070" y="2070259"/>
            <a:ext cx="66751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sum 반복자 소비자</a:t>
            </a:r>
            <a:endParaRPr lang="en-US" sz="571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152040"/>
            <a:ext cx="7680960" cy="87439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6214"/>
              </a:lnSpc>
              <a:buNone/>
            </a:pPr>
            <a:r>
              <a:rPr lang="en-US" sz="478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min 및 max 반복자 소비자</a:t>
            </a:r>
            <a:endParaRPr lang="en-US" sz="478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195121" y="1563624"/>
            <a:ext cx="1554480" cy="20574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01-02-21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(Iterator)</a:t>
            </a:r>
            <a:endParaRPr lang="en-US" sz="2665" dirty="0"/>
          </a:p>
        </p:txBody>
      </p:sp>
      <p:sp>
        <p:nvSpPr>
          <p:cNvPr id="3" name="Text 1"/>
          <p:cNvSpPr/>
          <p:nvPr/>
        </p:nvSpPr>
        <p:spPr>
          <a:xfrm>
            <a:off x="3643884" y="642938"/>
            <a:ext cx="19202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문자열 문자</a:t>
            </a:r>
            <a:endParaRPr lang="en-US" sz="2665" dirty="0"/>
          </a:p>
        </p:txBody>
      </p:sp>
      <p:sp>
        <p:nvSpPr>
          <p:cNvPr id="4" name="Text 2"/>
          <p:cNvSpPr/>
          <p:nvPr/>
        </p:nvSpPr>
        <p:spPr>
          <a:xfrm>
            <a:off x="3643884" y="1481328"/>
            <a:ext cx="19202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문자열 검색</a:t>
            </a:r>
            <a:endParaRPr lang="en-US" sz="2665" dirty="0"/>
          </a:p>
        </p:txBody>
      </p:sp>
      <p:sp>
        <p:nvSpPr>
          <p:cNvPr id="5" name="Text 3"/>
          <p:cNvSpPr/>
          <p:nvPr/>
        </p:nvSpPr>
        <p:spPr>
          <a:xfrm>
            <a:off x="3643884" y="2319719"/>
            <a:ext cx="43891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 루프에서 문자열 반복자 사용하기</a:t>
            </a:r>
            <a:endParaRPr lang="en-US" sz="2665" dirty="0"/>
          </a:p>
        </p:txBody>
      </p:sp>
      <p:sp>
        <p:nvSpPr>
          <p:cNvPr id="6" name="Text 4"/>
          <p:cNvSpPr/>
          <p:nvPr/>
        </p:nvSpPr>
        <p:spPr>
          <a:xfrm>
            <a:off x="3643884" y="3662172"/>
            <a:ext cx="41148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벡터, 배열, 슬라이스 위의 반복자</a:t>
            </a:r>
            <a:endParaRPr lang="en-US" sz="2665" dirty="0"/>
          </a:p>
        </p:txBody>
      </p:sp>
      <p:sp>
        <p:nvSpPr>
          <p:cNvPr id="7" name="Text 5"/>
          <p:cNvSpPr/>
          <p:nvPr/>
        </p:nvSpPr>
        <p:spPr>
          <a:xfrm>
            <a:off x="3643884" y="5004626"/>
            <a:ext cx="347472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참조 생성하는 반복자</a:t>
            </a:r>
            <a:endParaRPr lang="en-US" sz="2665" dirty="0"/>
          </a:p>
        </p:txBody>
      </p:sp>
      <p:sp>
        <p:nvSpPr>
          <p:cNvPr id="8" name="Text 6"/>
          <p:cNvSpPr/>
          <p:nvPr/>
        </p:nvSpPr>
        <p:spPr>
          <a:xfrm>
            <a:off x="3643884" y="5843016"/>
            <a:ext cx="23774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변경 없는 반복</a:t>
            </a:r>
            <a:endParaRPr lang="en-US" sz="2665" dirty="0"/>
          </a:p>
        </p:txBody>
      </p:sp>
      <p:sp>
        <p:nvSpPr>
          <p:cNvPr id="9" name="Text 7"/>
          <p:cNvSpPr/>
          <p:nvPr/>
        </p:nvSpPr>
        <p:spPr>
          <a:xfrm>
            <a:off x="3643884" y="6681407"/>
            <a:ext cx="31089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변경을 동반한 반복</a:t>
            </a:r>
            <a:endParaRPr lang="en-US" sz="2665" dirty="0"/>
          </a:p>
        </p:txBody>
      </p:sp>
      <p:sp>
        <p:nvSpPr>
          <p:cNvPr id="10" name="Text 8"/>
          <p:cNvSpPr/>
          <p:nvPr/>
        </p:nvSpPr>
        <p:spPr>
          <a:xfrm>
            <a:off x="3643884" y="7519797"/>
            <a:ext cx="429768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루프에서 반복자 사용을 위한 축약형</a:t>
            </a:r>
            <a:endParaRPr lang="en-US" sz="2665" dirty="0"/>
          </a:p>
        </p:txBody>
      </p:sp>
      <p:sp>
        <p:nvSpPr>
          <p:cNvPr id="11" name="Text 9"/>
          <p:cNvSpPr/>
          <p:nvPr/>
        </p:nvSpPr>
        <p:spPr>
          <a:xfrm>
            <a:off x="3643884" y="8862251"/>
            <a:ext cx="22860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 생성기</a:t>
            </a:r>
            <a:endParaRPr lang="en-US" sz="2665" dirty="0"/>
          </a:p>
        </p:txBody>
      </p:sp>
      <p:sp>
        <p:nvSpPr>
          <p:cNvPr id="12" name="Text 10"/>
          <p:cNvSpPr/>
          <p:nvPr/>
        </p:nvSpPr>
        <p:spPr>
          <a:xfrm>
            <a:off x="3643884" y="9700641"/>
            <a:ext cx="32004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 어댑터: filter</a:t>
            </a:r>
            <a:endParaRPr lang="en-US" sz="2665" dirty="0"/>
          </a:p>
        </p:txBody>
      </p:sp>
      <p:sp>
        <p:nvSpPr>
          <p:cNvPr id="13" name="Text 11"/>
          <p:cNvSpPr/>
          <p:nvPr/>
        </p:nvSpPr>
        <p:spPr>
          <a:xfrm>
            <a:off x="3643884" y="10539032"/>
            <a:ext cx="31089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map 반복자 어댑터</a:t>
            </a:r>
            <a:endParaRPr lang="en-US" sz="2665" dirty="0"/>
          </a:p>
        </p:txBody>
      </p:sp>
      <p:sp>
        <p:nvSpPr>
          <p:cNvPr id="14" name="Text 12"/>
          <p:cNvSpPr/>
          <p:nvPr/>
        </p:nvSpPr>
        <p:spPr>
          <a:xfrm>
            <a:off x="3643884" y="11377422"/>
            <a:ext cx="41148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enumerate 반복자 어댑터</a:t>
            </a:r>
            <a:endParaRPr lang="en-US" sz="2665" dirty="0"/>
          </a:p>
        </p:txBody>
      </p:sp>
      <p:sp>
        <p:nvSpPr>
          <p:cNvPr id="15" name="Text 13"/>
          <p:cNvSpPr/>
          <p:nvPr/>
        </p:nvSpPr>
        <p:spPr>
          <a:xfrm>
            <a:off x="3643884" y="12215813"/>
            <a:ext cx="31089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 소비자: any</a:t>
            </a:r>
            <a:endParaRPr lang="en-US" sz="2665" dirty="0"/>
          </a:p>
        </p:txBody>
      </p:sp>
      <p:sp>
        <p:nvSpPr>
          <p:cNvPr id="16" name="Text 14"/>
          <p:cNvSpPr/>
          <p:nvPr/>
        </p:nvSpPr>
        <p:spPr>
          <a:xfrm>
            <a:off x="3643884" y="13054203"/>
            <a:ext cx="27432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all 반복자 소비자</a:t>
            </a:r>
            <a:endParaRPr lang="en-US" sz="2665" dirty="0"/>
          </a:p>
        </p:txBody>
      </p:sp>
      <p:sp>
        <p:nvSpPr>
          <p:cNvPr id="17" name="Text 15"/>
          <p:cNvSpPr/>
          <p:nvPr/>
        </p:nvSpPr>
        <p:spPr>
          <a:xfrm>
            <a:off x="3643884" y="13892594"/>
            <a:ext cx="32918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count 반복자 소비자</a:t>
            </a:r>
            <a:endParaRPr lang="en-US" sz="2665" dirty="0"/>
          </a:p>
        </p:txBody>
      </p:sp>
      <p:sp>
        <p:nvSpPr>
          <p:cNvPr id="18" name="Text 16"/>
          <p:cNvSpPr/>
          <p:nvPr/>
        </p:nvSpPr>
        <p:spPr>
          <a:xfrm>
            <a:off x="3643884" y="14730984"/>
            <a:ext cx="31089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sum 반복자 소비자</a:t>
            </a:r>
            <a:endParaRPr lang="en-US" sz="2665" dirty="0"/>
          </a:p>
        </p:txBody>
      </p:sp>
      <p:sp>
        <p:nvSpPr>
          <p:cNvPr id="19" name="Text 17"/>
          <p:cNvSpPr/>
          <p:nvPr/>
        </p:nvSpPr>
        <p:spPr>
          <a:xfrm>
            <a:off x="3643884" y="15569374"/>
            <a:ext cx="42062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min 및 max 반복자 소비자</a:t>
            </a:r>
            <a:endParaRPr lang="en-US" sz="2665" dirty="0"/>
          </a:p>
        </p:txBody>
      </p:sp>
      <p:sp>
        <p:nvSpPr>
          <p:cNvPr id="20" name="Text 18"/>
          <p:cNvSpPr/>
          <p:nvPr/>
        </p:nvSpPr>
        <p:spPr>
          <a:xfrm>
            <a:off x="3643884" y="16407765"/>
            <a:ext cx="22860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collect 소비자</a:t>
            </a:r>
            <a:endParaRPr lang="en-US" sz="2665" dirty="0"/>
          </a:p>
        </p:txBody>
      </p:sp>
      <p:sp>
        <p:nvSpPr>
          <p:cNvPr id="21" name="Text 19"/>
          <p:cNvSpPr/>
          <p:nvPr/>
        </p:nvSpPr>
        <p:spPr>
          <a:xfrm>
            <a:off x="3643884" y="17246156"/>
            <a:ext cx="19202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 체인</a:t>
            </a:r>
            <a:endParaRPr lang="en-US" sz="2665" dirty="0"/>
          </a:p>
        </p:txBody>
      </p:sp>
      <p:sp>
        <p:nvSpPr>
          <p:cNvPr id="22" name="Text 20"/>
          <p:cNvSpPr/>
          <p:nvPr/>
        </p:nvSpPr>
        <p:spPr>
          <a:xfrm>
            <a:off x="3643884" y="18084546"/>
            <a:ext cx="19202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지연 반복자</a:t>
            </a:r>
            <a:endParaRPr lang="en-US" sz="2665" dirty="0"/>
          </a:p>
        </p:txBody>
      </p:sp>
      <p:pic>
        <p:nvPicPr>
          <p:cNvPr id="23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098902" y="642938"/>
            <a:ext cx="544982" cy="1931899"/>
          </a:xfrm>
          <a:prstGeom prst="rect">
            <a:avLst/>
          </a:prstGeom>
        </p:spPr>
      </p:pic>
      <p:pic>
        <p:nvPicPr>
          <p:cNvPr id="24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98902" y="2568664"/>
            <a:ext cx="544982" cy="1928813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083003" y="2070259"/>
            <a:ext cx="50292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collect 소비자</a:t>
            </a:r>
            <a:endParaRPr lang="en-US" sz="571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534717" y="2070259"/>
            <a:ext cx="41148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 체인</a:t>
            </a:r>
            <a:endParaRPr lang="en-US" sz="571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534717" y="2070259"/>
            <a:ext cx="41148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지연 반복자</a:t>
            </a:r>
            <a:endParaRPr lang="en-US" sz="5711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640787" y="2070259"/>
            <a:ext cx="39319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Thank you</a:t>
            </a:r>
            <a:endParaRPr lang="en-US" sz="571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534717" y="2070259"/>
            <a:ext cx="41148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문자열 문자</a:t>
            </a:r>
            <a:endParaRPr lang="en-US" sz="571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534717" y="2070259"/>
            <a:ext cx="41148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문자열 검색</a:t>
            </a:r>
            <a:endParaRPr lang="en-US" sz="571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16890" y="2243595"/>
            <a:ext cx="7772400" cy="66865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4856"/>
              </a:lnSpc>
              <a:buNone/>
            </a:pPr>
            <a:r>
              <a:rPr lang="en-US" sz="3469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 루프에서 문자열 반복자 사용하기</a:t>
            </a:r>
            <a:endParaRPr lang="en-US" sz="3469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14146" y="2230222"/>
            <a:ext cx="7772400" cy="72009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5059"/>
              </a:lnSpc>
              <a:buNone/>
            </a:pPr>
            <a:r>
              <a:rPr lang="en-US" sz="3892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벡터, 배열, 슬라이스 위의 반복자</a:t>
            </a:r>
            <a:endParaRPr lang="en-US" sz="3892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83310" y="2070259"/>
            <a:ext cx="740664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참조 생성하는 반복자</a:t>
            </a:r>
            <a:endParaRPr lang="en-US" sz="571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040026" y="2070259"/>
            <a:ext cx="512064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변경 없는 반복</a:t>
            </a:r>
            <a:endParaRPr lang="en-US" sz="571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69187" y="2070259"/>
            <a:ext cx="66751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변경을 동반한 반복</a:t>
            </a:r>
            <a:endParaRPr lang="en-US" sz="571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2023-11-29T00:01:07Z</dcterms:created>
  <dcterms:modified xsi:type="dcterms:W3CDTF">2023-11-29T00:01:07Z</dcterms:modified>
</cp:coreProperties>
</file>