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82950" y="1707642"/>
            <a:ext cx="21945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01-02-11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데이터 구조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8778" y="1815656"/>
            <a:ext cx="19202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01-02-11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데이터 구조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856025" y="642938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객체 크기 확인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856025" y="1481328"/>
            <a:ext cx="1828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지시문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856025" y="231971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크기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856025" y="315810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표현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856025" y="3996500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 내 바이트 위치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856025" y="4834890"/>
            <a:ext cx="39319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856025" y="5673281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 할당</a:t>
            </a:r>
            <a:endParaRPr lang="en-US" sz="2665" dirty="0"/>
          </a:p>
        </p:txBody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10128" y="642938"/>
            <a:ext cx="544982" cy="1931899"/>
          </a:xfrm>
          <a:prstGeom prst="rect">
            <a:avLst/>
          </a:prstGeom>
        </p:spPr>
      </p:pic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0128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객체 크기 확인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지시문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크기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표현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 내 바이트 위치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10892"/>
            <a:ext cx="768096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819"/>
              </a:lnSpc>
              <a:buNone/>
            </a:pPr>
            <a:r>
              <a:rPr lang="en-US" sz="524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524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 할당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2023-11-28T23:58:48Z</dcterms:created>
  <dcterms:modified xsi:type="dcterms:W3CDTF">2023-11-28T23:58:48Z</dcterms:modified>
</cp:coreProperties>
</file>