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notesMasterIdLst>
    <p:notesMasterId r:id="rId2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23437" y="1419606"/>
            <a:ext cx="1737360" cy="23145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01-02-22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(Iterator)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2235879"/>
            <a:ext cx="7772400" cy="7200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974"/>
              </a:lnSpc>
              <a:buNone/>
            </a:pPr>
            <a:r>
              <a:rPr lang="en-US" sz="3553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루프에서 반복자 사용을 위한 축약형</a:t>
            </a:r>
            <a:endParaRPr lang="en-US" sz="3553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생성기</a:t>
            </a:r>
            <a:endParaRPr lang="en-US" sz="571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77163" y="2070259"/>
            <a:ext cx="70408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571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9633" y="2140725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379"/>
              </a:lnSpc>
              <a:buNone/>
            </a:pPr>
            <a:r>
              <a:rPr lang="en-US" sz="490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4907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571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12087" y="2070259"/>
            <a:ext cx="59436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91210" y="2070259"/>
            <a:ext cx="72237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152040"/>
            <a:ext cx="768096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14"/>
              </a:lnSpc>
              <a:buNone/>
            </a:pPr>
            <a:r>
              <a:rPr lang="en-US" sz="47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 및 max 반복자 소비자</a:t>
            </a:r>
            <a:endParaRPr lang="en-US" sz="478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95121" y="1563624"/>
            <a:ext cx="1554480" cy="2057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01-02-22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(Iterator)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43884" y="64293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43884" y="148132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43884" y="2319719"/>
            <a:ext cx="4389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루프에서 문자열 반복자 사용하기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43884" y="3662172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벡터, 배열, 슬라이스 위의 반복자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643884" y="5004626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643884" y="5843016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 없는 반복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643884" y="6681407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변경을 동반한 반복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643884" y="7519797"/>
            <a:ext cx="42976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루프에서 반복자 사용을 위한 축약형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643884" y="8862251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생성기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643884" y="9700641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3643884" y="10539032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2665" dirty="0"/>
          </a:p>
        </p:txBody>
      </p:sp>
      <p:sp>
        <p:nvSpPr>
          <p:cNvPr id="14" name="Text 12"/>
          <p:cNvSpPr/>
          <p:nvPr/>
        </p:nvSpPr>
        <p:spPr>
          <a:xfrm>
            <a:off x="3643884" y="11377422"/>
            <a:ext cx="4114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2665" dirty="0"/>
          </a:p>
        </p:txBody>
      </p:sp>
      <p:sp>
        <p:nvSpPr>
          <p:cNvPr id="15" name="Text 13"/>
          <p:cNvSpPr/>
          <p:nvPr/>
        </p:nvSpPr>
        <p:spPr>
          <a:xfrm>
            <a:off x="3643884" y="12215813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2665" dirty="0"/>
          </a:p>
        </p:txBody>
      </p:sp>
      <p:sp>
        <p:nvSpPr>
          <p:cNvPr id="16" name="Text 14"/>
          <p:cNvSpPr/>
          <p:nvPr/>
        </p:nvSpPr>
        <p:spPr>
          <a:xfrm>
            <a:off x="3643884" y="13054203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2665" dirty="0"/>
          </a:p>
        </p:txBody>
      </p:sp>
      <p:sp>
        <p:nvSpPr>
          <p:cNvPr id="17" name="Text 15"/>
          <p:cNvSpPr/>
          <p:nvPr/>
        </p:nvSpPr>
        <p:spPr>
          <a:xfrm>
            <a:off x="3643884" y="13892594"/>
            <a:ext cx="32918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 반복자 소비자</a:t>
            </a:r>
            <a:endParaRPr lang="en-US" sz="2665" dirty="0"/>
          </a:p>
        </p:txBody>
      </p:sp>
      <p:sp>
        <p:nvSpPr>
          <p:cNvPr id="18" name="Text 16"/>
          <p:cNvSpPr/>
          <p:nvPr/>
        </p:nvSpPr>
        <p:spPr>
          <a:xfrm>
            <a:off x="3643884" y="14730984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 반복자 소비자</a:t>
            </a:r>
            <a:endParaRPr lang="en-US" sz="2665" dirty="0"/>
          </a:p>
        </p:txBody>
      </p:sp>
      <p:sp>
        <p:nvSpPr>
          <p:cNvPr id="19" name="Text 17"/>
          <p:cNvSpPr/>
          <p:nvPr/>
        </p:nvSpPr>
        <p:spPr>
          <a:xfrm>
            <a:off x="3643884" y="15569374"/>
            <a:ext cx="4206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 및 max 반복자 소비자</a:t>
            </a:r>
            <a:endParaRPr lang="en-US" sz="2665" dirty="0"/>
          </a:p>
        </p:txBody>
      </p:sp>
      <p:sp>
        <p:nvSpPr>
          <p:cNvPr id="20" name="Text 18"/>
          <p:cNvSpPr/>
          <p:nvPr/>
        </p:nvSpPr>
        <p:spPr>
          <a:xfrm>
            <a:off x="3643884" y="16407765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2665" dirty="0"/>
          </a:p>
        </p:txBody>
      </p:sp>
      <p:sp>
        <p:nvSpPr>
          <p:cNvPr id="21" name="Text 19"/>
          <p:cNvSpPr/>
          <p:nvPr/>
        </p:nvSpPr>
        <p:spPr>
          <a:xfrm>
            <a:off x="3643884" y="17246156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2665" dirty="0"/>
          </a:p>
        </p:txBody>
      </p:sp>
      <p:sp>
        <p:nvSpPr>
          <p:cNvPr id="22" name="Text 20"/>
          <p:cNvSpPr/>
          <p:nvPr/>
        </p:nvSpPr>
        <p:spPr>
          <a:xfrm>
            <a:off x="3643884" y="18084546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지연 반복자</a:t>
            </a:r>
            <a:endParaRPr lang="en-US" sz="2665" dirty="0"/>
          </a:p>
        </p:txBody>
      </p:sp>
      <p:pic>
        <p:nvPicPr>
          <p:cNvPr id="2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98902" y="642938"/>
            <a:ext cx="544982" cy="1931899"/>
          </a:xfrm>
          <a:prstGeom prst="rect">
            <a:avLst/>
          </a:prstGeom>
        </p:spPr>
      </p:pic>
      <p:pic>
        <p:nvPicPr>
          <p:cNvPr id="2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8902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83003" y="2070259"/>
            <a:ext cx="50292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571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지연 반복자</a:t>
            </a:r>
            <a:endParaRPr lang="en-US" sz="571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6890" y="2243595"/>
            <a:ext cx="777240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856"/>
              </a:lnSpc>
              <a:buNone/>
            </a:pPr>
            <a:r>
              <a:rPr lang="en-US" sz="346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루프에서 문자열 반복자 사용하기</a:t>
            </a:r>
            <a:endParaRPr lang="en-US" sz="3469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230222"/>
            <a:ext cx="7772400" cy="7200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5059"/>
              </a:lnSpc>
              <a:buNone/>
            </a:pPr>
            <a:r>
              <a:rPr lang="en-US" sz="389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벡터, 배열, 슬라이스 위의 반복자</a:t>
            </a:r>
            <a:endParaRPr lang="en-US" sz="3892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 없는 반복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변경을 동반한 반복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2023-11-29T00:01:21Z</dcterms:created>
  <dcterms:modified xsi:type="dcterms:W3CDTF">2023-11-29T00:01:21Z</dcterms:modified>
</cp:coreProperties>
</file>