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notesMasterIdLst>
    <p:notesMasterId r:id="rId3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image" Target="../media/image-10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image" Target="../media/image-11-3.png"/><Relationship Id="rId4" Type="http://schemas.openxmlformats.org/officeDocument/2006/relationships/image" Target="../media/image-11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image" Target="../media/image-12-3.png"/><Relationship Id="rId4" Type="http://schemas.openxmlformats.org/officeDocument/2006/relationships/image" Target="../media/image-1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image" Target="../media/image-31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image" Target="../media/image-32-2.svg"/><Relationship Id="rId3" Type="http://schemas.openxmlformats.org/officeDocument/2006/relationships/image" Target="../media/image-32-3.png"/><Relationship Id="rId4" Type="http://schemas.openxmlformats.org/officeDocument/2006/relationships/image" Target="../media/image-32-4.svg"/><Relationship Id="rId5" Type="http://schemas.openxmlformats.org/officeDocument/2006/relationships/image" Target="../media/image-32-5.png"/><Relationship Id="rId6" Type="http://schemas.openxmlformats.org/officeDocument/2006/relationships/image" Target="../media/image-32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png"/><Relationship Id="rId2" Type="http://schemas.openxmlformats.org/officeDocument/2006/relationships/image" Target="../media/image-34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6-1.png"/><Relationship Id="rId2" Type="http://schemas.openxmlformats.org/officeDocument/2006/relationships/image" Target="../media/image-36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23437" y="1419606"/>
            <a:ext cx="1737360" cy="23145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01-02-23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17243" y="1963788"/>
            <a:ext cx="237744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501"/>
              </a:lnSpc>
              <a:buNone/>
            </a:pPr>
            <a:r>
              <a:rPr lang="en-US" sz="321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3215" dirty="0"/>
          </a:p>
        </p:txBody>
      </p:sp>
      <p:sp>
        <p:nvSpPr>
          <p:cNvPr id="3" name="Text 1"/>
          <p:cNvSpPr/>
          <p:nvPr/>
        </p:nvSpPr>
        <p:spPr>
          <a:xfrm>
            <a:off x="4572000" y="1592942"/>
            <a:ext cx="13716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into_iter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572000" y="3046495"/>
            <a:ext cx="822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iter()</a:t>
            </a:r>
            <a:endParaRPr lang="en-US" sz="266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27018" y="1592942"/>
            <a:ext cx="544982" cy="982923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7018" y="2570207"/>
            <a:ext cx="544982" cy="9788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292608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into_iter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0972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항목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2846527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28016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164592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iter()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0972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주소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1600200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28016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571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2235879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74"/>
              </a:lnSpc>
              <a:buNone/>
            </a:pPr>
            <a:r>
              <a:rPr lang="en-US" sz="3553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3553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571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77163" y="2070259"/>
            <a:ext cx="70408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571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658368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0972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조건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6526987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5121" y="1563624"/>
            <a:ext cx="155448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01-02-23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43884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43884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43884" y="2319719"/>
            <a:ext cx="4389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43884" y="3662172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43884" y="5004626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43884" y="5843016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43884" y="6681407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43884" y="7519797"/>
            <a:ext cx="42976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43884" y="886225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43884" y="9700641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643884" y="10539032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643884" y="1137742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2665" dirty="0"/>
          </a:p>
        </p:txBody>
      </p:sp>
      <p:sp>
        <p:nvSpPr>
          <p:cNvPr id="15" name="Text 13"/>
          <p:cNvSpPr/>
          <p:nvPr/>
        </p:nvSpPr>
        <p:spPr>
          <a:xfrm>
            <a:off x="3643884" y="12215813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2665" dirty="0"/>
          </a:p>
        </p:txBody>
      </p:sp>
      <p:sp>
        <p:nvSpPr>
          <p:cNvPr id="16" name="Text 14"/>
          <p:cNvSpPr/>
          <p:nvPr/>
        </p:nvSpPr>
        <p:spPr>
          <a:xfrm>
            <a:off x="3643884" y="13054203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2665" dirty="0"/>
          </a:p>
        </p:txBody>
      </p:sp>
      <p:sp>
        <p:nvSpPr>
          <p:cNvPr id="17" name="Text 15"/>
          <p:cNvSpPr/>
          <p:nvPr/>
        </p:nvSpPr>
        <p:spPr>
          <a:xfrm>
            <a:off x="3643884" y="13892594"/>
            <a:ext cx="32918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2665" dirty="0"/>
          </a:p>
        </p:txBody>
      </p:sp>
      <p:sp>
        <p:nvSpPr>
          <p:cNvPr id="18" name="Text 16"/>
          <p:cNvSpPr/>
          <p:nvPr/>
        </p:nvSpPr>
        <p:spPr>
          <a:xfrm>
            <a:off x="3643884" y="14730984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2665" dirty="0"/>
          </a:p>
        </p:txBody>
      </p:sp>
      <p:sp>
        <p:nvSpPr>
          <p:cNvPr id="19" name="Text 17"/>
          <p:cNvSpPr/>
          <p:nvPr/>
        </p:nvSpPr>
        <p:spPr>
          <a:xfrm>
            <a:off x="3643884" y="15569374"/>
            <a:ext cx="4206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2665" dirty="0"/>
          </a:p>
        </p:txBody>
      </p:sp>
      <p:sp>
        <p:nvSpPr>
          <p:cNvPr id="20" name="Text 18"/>
          <p:cNvSpPr/>
          <p:nvPr/>
        </p:nvSpPr>
        <p:spPr>
          <a:xfrm>
            <a:off x="3643884" y="16407765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2665" dirty="0"/>
          </a:p>
        </p:txBody>
      </p:sp>
      <p:sp>
        <p:nvSpPr>
          <p:cNvPr id="21" name="Text 19"/>
          <p:cNvSpPr/>
          <p:nvPr/>
        </p:nvSpPr>
        <p:spPr>
          <a:xfrm>
            <a:off x="3643884" y="1724615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2665" dirty="0"/>
          </a:p>
        </p:txBody>
      </p:sp>
      <p:sp>
        <p:nvSpPr>
          <p:cNvPr id="22" name="Text 20"/>
          <p:cNvSpPr/>
          <p:nvPr/>
        </p:nvSpPr>
        <p:spPr>
          <a:xfrm>
            <a:off x="3643884" y="18084546"/>
            <a:ext cx="3017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반복자의 지연처리</a:t>
            </a:r>
            <a:endParaRPr lang="en-US" sz="2665" dirty="0"/>
          </a:p>
        </p:txBody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98902" y="642938"/>
            <a:ext cx="544982" cy="1931899"/>
          </a:xfrm>
          <a:prstGeom prst="rect">
            <a:avLst/>
          </a:prstGeom>
        </p:spPr>
      </p:pic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8902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621792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0972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가공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6206947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633" y="2140725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379"/>
              </a:lnSpc>
              <a:buNone/>
            </a:pPr>
            <a:r>
              <a:rPr lang="en-US" sz="49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4907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084250"/>
            <a:ext cx="7680960" cy="19030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3390595"/>
            <a:ext cx="29260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(index, data)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956484"/>
            <a:ext cx="7647127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571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621792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42976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하나라도 참이 true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6206947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12087" y="2070259"/>
            <a:ext cx="59436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55778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374904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모두 참이면 true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5526634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91210" y="2070259"/>
            <a:ext cx="72237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52040"/>
            <a:ext cx="768096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14"/>
              </a:lnSpc>
              <a:buNone/>
            </a:pPr>
            <a:r>
              <a:rPr lang="en-US" sz="47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478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571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83003" y="2070259"/>
            <a:ext cx="5029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46634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64592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Iterator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4646066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642938"/>
            <a:ext cx="2011680" cy="7715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5444"/>
              </a:lnSpc>
              <a:buNone/>
            </a:pPr>
            <a:r>
              <a:rPr lang="en-US" sz="418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Iterator</a:t>
            </a:r>
            <a:endParaRPr lang="en-US" sz="4188" dirty="0"/>
          </a:p>
        </p:txBody>
      </p:sp>
      <p:sp>
        <p:nvSpPr>
          <p:cNvPr id="3" name="Text 1"/>
          <p:cNvSpPr/>
          <p:nvPr/>
        </p:nvSpPr>
        <p:spPr>
          <a:xfrm>
            <a:off x="891540" y="1789938"/>
            <a:ext cx="640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2961"/>
              </a:lnSpc>
              <a:buNone/>
            </a:pPr>
            <a:r>
              <a:rPr lang="en-US" sz="211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배열</a:t>
            </a:r>
            <a:endParaRPr lang="en-US" sz="2115" dirty="0"/>
          </a:p>
        </p:txBody>
      </p:sp>
      <p:sp>
        <p:nvSpPr>
          <p:cNvPr id="4" name="Text 2"/>
          <p:cNvSpPr/>
          <p:nvPr/>
        </p:nvSpPr>
        <p:spPr>
          <a:xfrm>
            <a:off x="891540" y="2498712"/>
            <a:ext cx="640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2961"/>
              </a:lnSpc>
              <a:buNone/>
            </a:pPr>
            <a:r>
              <a:rPr lang="en-US" sz="211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</a:t>
            </a:r>
            <a:endParaRPr lang="en-US" sz="211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1789938"/>
            <a:ext cx="85954" cy="400164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3174" y="2498712"/>
            <a:ext cx="85954" cy="40016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56946" y="205740"/>
            <a:ext cx="82296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973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571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384048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374904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함수형 프로그램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3806647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77086" y="2070259"/>
            <a:ext cx="6400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반복자의 지연처리</a:t>
            </a:r>
            <a:endParaRPr lang="en-US" sz="571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60350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반복자의 지연처리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0972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Lazy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5966460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384048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914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[10]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3806647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384048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12801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chars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3806647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6890" y="2243595"/>
            <a:ext cx="7772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856"/>
              </a:lnSpc>
              <a:buNone/>
            </a:pPr>
            <a:r>
              <a:rPr lang="en-US" sz="346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3469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230222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5059"/>
              </a:lnSpc>
              <a:buNone/>
            </a:pPr>
            <a:r>
              <a:rPr lang="en-US" sz="389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3892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2023-11-29T00:01:36Z</dcterms:created>
  <dcterms:modified xsi:type="dcterms:W3CDTF">2023-11-29T00:01:36Z</dcterms:modified>
</cp:coreProperties>
</file>