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46297" y="1707642"/>
            <a:ext cx="17373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01-02-16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</a:t>
            </a:r>
            <a:endParaRPr lang="en-US" sz="3046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86561" y="1815656"/>
            <a:ext cx="14630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01-02-16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716122" y="64293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716122" y="148132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716122" y="2319719"/>
            <a:ext cx="21945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String의 구현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716122" y="3158109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 생성하기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716122" y="3996500"/>
            <a:ext cx="42062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 &lt;-&gt; 동적 문자열로 변환하기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716122" y="5338953"/>
            <a:ext cx="26517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연결하기</a:t>
            </a:r>
            <a:endParaRPr lang="en-US" sz="2665" dirty="0"/>
          </a:p>
        </p:txBody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70225" y="642938"/>
            <a:ext cx="544982" cy="1931899"/>
          </a:xfrm>
          <a:prstGeom prst="rect">
            <a:avLst/>
          </a:prstGeom>
        </p:spPr>
      </p:pic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70225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91817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String의 구현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3310" y="2070259"/>
            <a:ext cx="7406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 생성하기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7006" y="2271884"/>
            <a:ext cx="7680960" cy="6172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441"/>
              </a:lnSpc>
              <a:buNone/>
            </a:pPr>
            <a:r>
              <a:rPr lang="en-US" sz="317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 &lt;-&gt; 동적 문자열로 변환하기</a:t>
            </a:r>
            <a:endParaRPr lang="en-US" sz="3172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62963" y="2070259"/>
            <a:ext cx="5669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연결하기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2023-11-28T23:59:58Z</dcterms:created>
  <dcterms:modified xsi:type="dcterms:W3CDTF">2023-11-28T23:59:58Z</dcterms:modified>
</cp:coreProperties>
</file>