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46297" y="1707642"/>
            <a:ext cx="17373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01-02-02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69187" y="2070259"/>
            <a:ext cx="66751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여러 값을 반환하기</a:t>
            </a:r>
            <a:endParaRPr lang="en-US" sz="571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096491"/>
            <a:ext cx="77724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039"/>
              </a:lnSpc>
              <a:buNone/>
            </a:pPr>
            <a:r>
              <a:rPr lang="en-US" sz="541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호출자의 변수 변경하기</a:t>
            </a:r>
            <a:endParaRPr lang="en-US" sz="5414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참조에 의한 인수 전달</a:t>
            </a:r>
            <a:endParaRPr lang="en-US" sz="571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사용하기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참조의 가변성</a:t>
            </a:r>
            <a:endParaRPr lang="en-US" sz="571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475842" y="1815656"/>
            <a:ext cx="14630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01-02-02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904488" y="642938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 정의 및 호출하기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904488" y="1481328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사용 후에 정의된 함수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904488" y="2319719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다른 함수 가리기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904488" y="3158109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 인수 전달하기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904488" y="3996500"/>
            <a:ext cx="32004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값에 의한 인수 전달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904488" y="4834890"/>
            <a:ext cx="3840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함수에서 값을 반환하기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904488" y="5673281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조기 종료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904488" y="6511671"/>
            <a:ext cx="31089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여러 값을 반환하기</a:t>
            </a:r>
            <a:endParaRPr lang="en-US" sz="2665" dirty="0"/>
          </a:p>
        </p:txBody>
      </p:sp>
      <p:sp>
        <p:nvSpPr>
          <p:cNvPr id="11" name="Text 9"/>
          <p:cNvSpPr/>
          <p:nvPr/>
        </p:nvSpPr>
        <p:spPr>
          <a:xfrm>
            <a:off x="3904488" y="7350062"/>
            <a:ext cx="3840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호출자의 변수 변경하기</a:t>
            </a:r>
            <a:endParaRPr lang="en-US" sz="2665" dirty="0"/>
          </a:p>
        </p:txBody>
      </p:sp>
      <p:sp>
        <p:nvSpPr>
          <p:cNvPr id="12" name="Text 10"/>
          <p:cNvSpPr/>
          <p:nvPr/>
        </p:nvSpPr>
        <p:spPr>
          <a:xfrm>
            <a:off x="3904488" y="8188452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참조에 의한 인수 전달</a:t>
            </a:r>
            <a:endParaRPr lang="en-US" sz="2665" dirty="0"/>
          </a:p>
        </p:txBody>
      </p:sp>
      <p:sp>
        <p:nvSpPr>
          <p:cNvPr id="13" name="Text 11"/>
          <p:cNvSpPr/>
          <p:nvPr/>
        </p:nvSpPr>
        <p:spPr>
          <a:xfrm>
            <a:off x="3904488" y="9026843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 사용하기</a:t>
            </a:r>
            <a:endParaRPr lang="en-US" sz="2665" dirty="0"/>
          </a:p>
        </p:txBody>
      </p:sp>
      <p:sp>
        <p:nvSpPr>
          <p:cNvPr id="14" name="Text 12"/>
          <p:cNvSpPr/>
          <p:nvPr/>
        </p:nvSpPr>
        <p:spPr>
          <a:xfrm>
            <a:off x="3904488" y="9865233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참조의 가변성</a:t>
            </a:r>
            <a:endParaRPr lang="en-US" sz="2665" dirty="0"/>
          </a:p>
        </p:txBody>
      </p:sp>
      <p:pic>
        <p:nvPicPr>
          <p:cNvPr id="1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59506" y="642938"/>
            <a:ext cx="544982" cy="1931899"/>
          </a:xfrm>
          <a:prstGeom prst="rect">
            <a:avLst/>
          </a:prstGeom>
        </p:spPr>
      </p:pic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59506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 정의 및 호출하기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사용 후에 정의된 함수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다른 함수 가리기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3310" y="2070259"/>
            <a:ext cx="7406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 인수 전달하기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63117" y="2070259"/>
            <a:ext cx="68580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값에 의한 인수 전달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096491"/>
            <a:ext cx="77724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039"/>
              </a:lnSpc>
              <a:buNone/>
            </a:pPr>
            <a:r>
              <a:rPr lang="en-US" sz="541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함수에서 값을 반환하기</a:t>
            </a:r>
            <a:endParaRPr lang="en-US" sz="5414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조기 종료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2023-11-28T23:56:38Z</dcterms:created>
  <dcterms:modified xsi:type="dcterms:W3CDTF">2023-11-28T23:56:38Z</dcterms:modified>
</cp:coreProperties>
</file>