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01-02-01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5414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571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758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01-02-01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904488" y="64293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904488" y="148132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904488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904488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904488" y="399650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904488" y="4834890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904488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904488" y="6511671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904488" y="7350062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904488" y="8188452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904488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904488" y="986523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2665" dirty="0"/>
          </a:p>
        </p:txBody>
      </p:sp>
      <p:pic>
        <p:nvPicPr>
          <p:cNvPr id="1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59506" y="642938"/>
            <a:ext cx="544982" cy="1931899"/>
          </a:xfrm>
          <a:prstGeom prst="rect">
            <a:avLst/>
          </a:prstGeom>
        </p:spPr>
      </p:pic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95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5414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2023-11-28T23:56:18Z</dcterms:created>
  <dcterms:modified xsi:type="dcterms:W3CDTF">2023-11-28T23:56:18Z</dcterms:modified>
</cp:coreProperties>
</file>