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23437" y="1419606"/>
            <a:ext cx="1737360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01-02-20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2235879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74"/>
              </a:lnSpc>
              <a:buNone/>
            </a:pPr>
            <a:r>
              <a:rPr lang="en-US" sz="355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3553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77163" y="2070259"/>
            <a:ext cx="70408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633" y="2140725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379"/>
              </a:lnSpc>
              <a:buNone/>
            </a:pPr>
            <a:r>
              <a:rPr lang="en-US" sz="49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490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571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12087" y="2070259"/>
            <a:ext cx="59436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1210" y="2070259"/>
            <a:ext cx="72237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52040"/>
            <a:ext cx="768096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14"/>
              </a:lnSpc>
              <a:buNone/>
            </a:pPr>
            <a:r>
              <a:rPr lang="en-US" sz="47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478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5121" y="1563624"/>
            <a:ext cx="155448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01-02-20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43884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43884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43884" y="2319719"/>
            <a:ext cx="4389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43884" y="3662172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43884" y="5004626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43884" y="5843016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43884" y="6681407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43884" y="7519797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43884" y="886225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43884" y="9700641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643884" y="10539032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643884" y="1137742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2665" dirty="0"/>
          </a:p>
        </p:txBody>
      </p:sp>
      <p:sp>
        <p:nvSpPr>
          <p:cNvPr id="15" name="Text 13"/>
          <p:cNvSpPr/>
          <p:nvPr/>
        </p:nvSpPr>
        <p:spPr>
          <a:xfrm>
            <a:off x="3643884" y="12215813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2665" dirty="0"/>
          </a:p>
        </p:txBody>
      </p:sp>
      <p:sp>
        <p:nvSpPr>
          <p:cNvPr id="16" name="Text 14"/>
          <p:cNvSpPr/>
          <p:nvPr/>
        </p:nvSpPr>
        <p:spPr>
          <a:xfrm>
            <a:off x="3643884" y="13054203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2665" dirty="0"/>
          </a:p>
        </p:txBody>
      </p:sp>
      <p:sp>
        <p:nvSpPr>
          <p:cNvPr id="17" name="Text 15"/>
          <p:cNvSpPr/>
          <p:nvPr/>
        </p:nvSpPr>
        <p:spPr>
          <a:xfrm>
            <a:off x="3643884" y="13892594"/>
            <a:ext cx="32918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2665" dirty="0"/>
          </a:p>
        </p:txBody>
      </p:sp>
      <p:sp>
        <p:nvSpPr>
          <p:cNvPr id="18" name="Text 16"/>
          <p:cNvSpPr/>
          <p:nvPr/>
        </p:nvSpPr>
        <p:spPr>
          <a:xfrm>
            <a:off x="3643884" y="14730984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2665" dirty="0"/>
          </a:p>
        </p:txBody>
      </p:sp>
      <p:sp>
        <p:nvSpPr>
          <p:cNvPr id="19" name="Text 17"/>
          <p:cNvSpPr/>
          <p:nvPr/>
        </p:nvSpPr>
        <p:spPr>
          <a:xfrm>
            <a:off x="3643884" y="15569374"/>
            <a:ext cx="4206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2665" dirty="0"/>
          </a:p>
        </p:txBody>
      </p:sp>
      <p:sp>
        <p:nvSpPr>
          <p:cNvPr id="20" name="Text 18"/>
          <p:cNvSpPr/>
          <p:nvPr/>
        </p:nvSpPr>
        <p:spPr>
          <a:xfrm>
            <a:off x="3643884" y="16407765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2665" dirty="0"/>
          </a:p>
        </p:txBody>
      </p:sp>
      <p:sp>
        <p:nvSpPr>
          <p:cNvPr id="21" name="Text 19"/>
          <p:cNvSpPr/>
          <p:nvPr/>
        </p:nvSpPr>
        <p:spPr>
          <a:xfrm>
            <a:off x="3643884" y="1724615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2665" dirty="0"/>
          </a:p>
        </p:txBody>
      </p:sp>
      <p:sp>
        <p:nvSpPr>
          <p:cNvPr id="22" name="Text 20"/>
          <p:cNvSpPr/>
          <p:nvPr/>
        </p:nvSpPr>
        <p:spPr>
          <a:xfrm>
            <a:off x="3643884" y="1808454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2665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8902" y="642938"/>
            <a:ext cx="544982" cy="1931899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8902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83003" y="2070259"/>
            <a:ext cx="5029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571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6890" y="2243595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856"/>
              </a:lnSpc>
              <a:buNone/>
            </a:pPr>
            <a:r>
              <a:rPr lang="en-US" sz="346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34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230222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5059"/>
              </a:lnSpc>
              <a:buNone/>
            </a:pPr>
            <a:r>
              <a:rPr lang="en-US" sz="389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3892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2023-11-29T00:00:53Z</dcterms:created>
  <dcterms:modified xsi:type="dcterms:W3CDTF">2023-11-29T00:00:53Z</dcterms:modified>
</cp:coreProperties>
</file>