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notesMasterIdLst>
    <p:notesMasterId r:id="rId23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image" Target="../media/image-12-3.png"/><Relationship Id="rId4" Type="http://schemas.openxmlformats.org/officeDocument/2006/relationships/image" Target="../media/image-1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image" Target="../media/image-13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image" Target="../media/image-15-3.png"/><Relationship Id="rId4" Type="http://schemas.openxmlformats.org/officeDocument/2006/relationships/image" Target="../media/image-15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image" Target="../media/image-17-3.png"/><Relationship Id="rId4" Type="http://schemas.openxmlformats.org/officeDocument/2006/relationships/image" Target="../media/image-17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3.png"/><Relationship Id="rId4" Type="http://schemas.openxmlformats.org/officeDocument/2006/relationships/image" Target="../media/image-18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svg"/><Relationship Id="rId3" Type="http://schemas.openxmlformats.org/officeDocument/2006/relationships/image" Target="../media/image-19-3.png"/><Relationship Id="rId4" Type="http://schemas.openxmlformats.org/officeDocument/2006/relationships/image" Target="../media/image-19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image" Target="../media/image-20-3.png"/><Relationship Id="rId4" Type="http://schemas.openxmlformats.org/officeDocument/2006/relationships/image" Target="../media/image-20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82950" y="1707642"/>
            <a:ext cx="21945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01-02-06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45720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열거형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274320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사용자 정의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4526280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Option&lt;T&gt; 표준 열거형</a:t>
            </a:r>
            <a:endParaRPr lang="en-US" sz="5414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17243" y="1963788"/>
            <a:ext cx="237744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501"/>
              </a:lnSpc>
              <a:buNone/>
            </a:pPr>
            <a:r>
              <a:rPr lang="en-US" sz="321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Option&lt;T&gt; 표준 열거형</a:t>
            </a:r>
            <a:endParaRPr lang="en-US" sz="3215" dirty="0"/>
          </a:p>
        </p:txBody>
      </p:sp>
      <p:sp>
        <p:nvSpPr>
          <p:cNvPr id="3" name="Text 1"/>
          <p:cNvSpPr/>
          <p:nvPr/>
        </p:nvSpPr>
        <p:spPr>
          <a:xfrm>
            <a:off x="4572000" y="1592942"/>
            <a:ext cx="10058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Some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572000" y="3046495"/>
            <a:ext cx="914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None</a:t>
            </a:r>
            <a:endParaRPr lang="en-US" sz="2665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027018" y="1592942"/>
            <a:ext cx="544982" cy="982923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27018" y="2570207"/>
            <a:ext cx="544982" cy="9788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18288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None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8229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null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1800454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137160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Option&lt;T&gt; 표준 열거형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6034" y="2137124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434"/>
              </a:lnSpc>
              <a:buNone/>
            </a:pPr>
            <a:r>
              <a:rPr lang="en-US" sz="494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Result&lt;T, E&gt; 표준 열거형</a:t>
            </a:r>
            <a:endParaRPr lang="en-US" sz="4949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09014" y="2027568"/>
            <a:ext cx="2377440" cy="11315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027"/>
              </a:lnSpc>
              <a:buNone/>
            </a:pPr>
            <a:r>
              <a:rPr lang="en-US" sz="287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Result&lt;T, E&gt; 표준 열거형</a:t>
            </a:r>
            <a:endParaRPr lang="en-US" sz="2876" dirty="0"/>
          </a:p>
        </p:txBody>
      </p:sp>
      <p:sp>
        <p:nvSpPr>
          <p:cNvPr id="3" name="Text 1"/>
          <p:cNvSpPr/>
          <p:nvPr/>
        </p:nvSpPr>
        <p:spPr>
          <a:xfrm>
            <a:off x="4572000" y="1592942"/>
            <a:ext cx="5486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Ok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572000" y="3046495"/>
            <a:ext cx="5486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Err</a:t>
            </a:r>
            <a:endParaRPr lang="en-US" sz="2665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027018" y="1592942"/>
            <a:ext cx="544982" cy="982923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27018" y="2570207"/>
            <a:ext cx="544982" cy="9788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148440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69"/>
              </a:lnSpc>
              <a:buNone/>
            </a:pPr>
            <a:r>
              <a:rPr lang="en-US" sz="482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4822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17243" y="2059457"/>
            <a:ext cx="23774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90"/>
              </a:lnSpc>
              <a:buNone/>
            </a:pPr>
            <a:r>
              <a:rPr lang="en-US" sz="27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2707" dirty="0"/>
          </a:p>
        </p:txBody>
      </p:sp>
      <p:sp>
        <p:nvSpPr>
          <p:cNvPr id="3" name="Text 1"/>
          <p:cNvSpPr/>
          <p:nvPr/>
        </p:nvSpPr>
        <p:spPr>
          <a:xfrm>
            <a:off x="4572000" y="642938"/>
            <a:ext cx="10972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is_ok()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572000" y="2319719"/>
            <a:ext cx="16459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is_some()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4572000" y="3996500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.unwrap()</a:t>
            </a:r>
            <a:endParaRPr lang="en-US" sz="2665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027018" y="642938"/>
            <a:ext cx="544982" cy="1931899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27018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237744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is_ok()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164592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is_err()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2326234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164592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338328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is_some()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21945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is_none()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3365906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164592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66521" y="1815656"/>
            <a:ext cx="19202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01-02-06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24682" y="642938"/>
            <a:ext cx="42976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함수가 필요한 이유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24682" y="1481328"/>
            <a:ext cx="40233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 정의 및 사용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24682" y="2319719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매개변수 타입 추론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24682" y="3158109"/>
            <a:ext cx="43891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구조체 정의 및 사용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24682" y="3996500"/>
            <a:ext cx="26517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메커니즘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24682" y="4834890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배열 및 벡터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624682" y="5673281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열거형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624682" y="6511671"/>
            <a:ext cx="37490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Option&lt;T&gt; 표준 열거형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624682" y="7350062"/>
            <a:ext cx="4114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Result&lt;T, E&gt; 표준 열거형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624682" y="8188452"/>
            <a:ext cx="42976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2665" dirty="0"/>
          </a:p>
        </p:txBody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78785" y="642938"/>
            <a:ext cx="544982" cy="1931899"/>
          </a:xfrm>
          <a:prstGeom prst="rect">
            <a:avLst/>
          </a:prstGeom>
        </p:spPr>
      </p:pic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78785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329184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.unwrap()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44805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.unwrap_or(디폴트)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4463186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164592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148440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69"/>
              </a:lnSpc>
              <a:buNone/>
            </a:pPr>
            <a:r>
              <a:rPr lang="en-US" sz="482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함수가 필요한 이유</a:t>
            </a:r>
            <a:endParaRPr lang="en-US" sz="4822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8777" y="2122208"/>
            <a:ext cx="7772400" cy="9258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654"/>
              </a:lnSpc>
              <a:buNone/>
            </a:pPr>
            <a:r>
              <a:rPr lang="en-US" sz="511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 정의 및 사용</a:t>
            </a:r>
            <a:endParaRPr lang="en-US" sz="5118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매개변수 타입 추론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8777" y="2159241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104"/>
              </a:lnSpc>
              <a:buNone/>
            </a:pPr>
            <a:r>
              <a:rPr lang="en-US" sz="469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구조체 정의 및 사용</a:t>
            </a:r>
            <a:endParaRPr lang="en-US" sz="469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62963" y="2070259"/>
            <a:ext cx="5669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메커니즘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63117" y="2070259"/>
            <a:ext cx="68580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배열 및 벡터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열거형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2023-11-28T23:57:39Z</dcterms:created>
  <dcterms:modified xsi:type="dcterms:W3CDTF">2023-11-28T23:57:39Z</dcterms:modified>
</cp:coreProperties>
</file>