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746297" y="1707642"/>
            <a:ext cx="17373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01-02-13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클로저</a:t>
            </a:r>
            <a:endParaRPr lang="en-US" sz="3046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47242" y="1815656"/>
            <a:ext cx="14630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01-02-13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클로저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675888" y="642938"/>
            <a:ext cx="42976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일회용 함수가 필요한 이유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675888" y="1760620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환경 캡처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675888" y="2878817"/>
            <a:ext cx="10972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클로저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675888" y="3996500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클로저 호출 문법</a:t>
            </a:r>
            <a:endParaRPr lang="en-US" sz="2665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130906" y="642938"/>
            <a:ext cx="544982" cy="1931899"/>
          </a:xfrm>
          <a:prstGeom prst="rect">
            <a:avLst/>
          </a:prstGeom>
        </p:spPr>
      </p:pic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0906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4146" y="2148440"/>
            <a:ext cx="7772400" cy="8743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269"/>
              </a:lnSpc>
              <a:buNone/>
            </a:pPr>
            <a:r>
              <a:rPr lang="en-US" sz="4822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일회용 함수가 필요한 이유</a:t>
            </a:r>
            <a:endParaRPr lang="en-US" sz="4822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환경 캡처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14370" y="2070259"/>
            <a:ext cx="23774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클로저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클로저 호출 문법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2023-11-28T23:59:15Z</dcterms:created>
  <dcterms:modified xsi:type="dcterms:W3CDTF">2023-11-28T23:59:15Z</dcterms:modified>
</cp:coreProperties>
</file>