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notesMasterIdLst>
    <p:notesMasterId r:id="rId20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svg"/><Relationship Id="rId3" Type="http://schemas.openxmlformats.org/officeDocument/2006/relationships/image" Target="../media/image-12-3.png"/><Relationship Id="rId4" Type="http://schemas.openxmlformats.org/officeDocument/2006/relationships/image" Target="../media/image-1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svg"/><Relationship Id="rId3" Type="http://schemas.openxmlformats.org/officeDocument/2006/relationships/image" Target="../media/image-14-3.png"/><Relationship Id="rId4" Type="http://schemas.openxmlformats.org/officeDocument/2006/relationships/image" Target="../media/image-14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svg"/><Relationship Id="rId3" Type="http://schemas.openxmlformats.org/officeDocument/2006/relationships/image" Target="../media/image-15-3.png"/><Relationship Id="rId4" Type="http://schemas.openxmlformats.org/officeDocument/2006/relationships/image" Target="../media/image-15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46297" y="1707642"/>
            <a:ext cx="173736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01-02-09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메모리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77694" y="2070259"/>
            <a:ext cx="40233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Box의 행동</a:t>
            </a:r>
            <a:endParaRPr lang="en-US" sz="571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26287" y="2070259"/>
            <a:ext cx="73152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 및 C++와의 유사성</a:t>
            </a:r>
            <a:endParaRPr lang="en-US" sz="571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711757" y="1947843"/>
            <a:ext cx="2377440" cy="12858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619"/>
              </a:lnSpc>
              <a:buNone/>
            </a:pPr>
            <a:r>
              <a:rPr lang="en-US" sz="3299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 및 C++와의 유사성</a:t>
            </a:r>
            <a:endParaRPr lang="en-US" sz="3299" dirty="0"/>
          </a:p>
        </p:txBody>
      </p:sp>
      <p:sp>
        <p:nvSpPr>
          <p:cNvPr id="3" name="Text 1"/>
          <p:cNvSpPr/>
          <p:nvPr/>
        </p:nvSpPr>
        <p:spPr>
          <a:xfrm>
            <a:off x="4572000" y="1592942"/>
            <a:ext cx="10972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malloc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4572000" y="3046495"/>
            <a:ext cx="7315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new</a:t>
            </a:r>
            <a:endParaRPr lang="en-US" sz="2665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027018" y="1592942"/>
            <a:ext cx="544982" cy="982923"/>
          </a:xfrm>
          <a:prstGeom prst="rect">
            <a:avLst/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27018" y="2570207"/>
            <a:ext cx="544982" cy="9788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40026" y="2070259"/>
            <a:ext cx="5120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박싱 및 언박싱</a:t>
            </a:r>
            <a:endParaRPr lang="en-US" sz="571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852574" y="1903095"/>
            <a:ext cx="1737360" cy="13373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949"/>
              </a:lnSpc>
              <a:buNone/>
            </a:pPr>
            <a:r>
              <a:rPr lang="en-US" sz="3807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박싱 및 언박싱</a:t>
            </a:r>
            <a:endParaRPr lang="en-US" sz="3807" dirty="0"/>
          </a:p>
        </p:txBody>
      </p:sp>
      <p:sp>
        <p:nvSpPr>
          <p:cNvPr id="3" name="Text 1"/>
          <p:cNvSpPr/>
          <p:nvPr/>
        </p:nvSpPr>
        <p:spPr>
          <a:xfrm>
            <a:off x="4404665" y="1592942"/>
            <a:ext cx="28346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Box::new(데이터)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4404665" y="3046495"/>
            <a:ext cx="7315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변수</a:t>
            </a:r>
            <a:endParaRPr lang="en-US" sz="2665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858768" y="1592942"/>
            <a:ext cx="544982" cy="982923"/>
          </a:xfrm>
          <a:prstGeom prst="rect">
            <a:avLst/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58768" y="2570207"/>
            <a:ext cx="544982" cy="97880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146304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변수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128016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*변수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1440180" cy="43411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56946" y="205740"/>
            <a:ext cx="914400" cy="1543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1035"/>
              </a:lnSpc>
              <a:buNone/>
            </a:pPr>
            <a:r>
              <a:rPr lang="en-US" sz="973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박싱 및 언박싱</a:t>
            </a:r>
            <a:endParaRPr lang="en-US" sz="973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6946" y="388849"/>
            <a:ext cx="256946" cy="2263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레지스터 할당</a:t>
            </a:r>
            <a:endParaRPr lang="en-US" sz="571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457200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레지스터 할당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0" cy="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4526280" cy="43411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75181" y="1815656"/>
            <a:ext cx="1463040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01-02-09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메모리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4104742" y="642938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다양한 할당의 종류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4104742" y="1481328"/>
            <a:ext cx="23774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선형 주소 지정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4104742" y="2319719"/>
            <a:ext cx="1554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할당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4104742" y="3158109"/>
            <a:ext cx="1554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스택 할당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4104742" y="3996500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스택 할당의 제한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4104742" y="4834890"/>
            <a:ext cx="1188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힙 할당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4104742" y="5673281"/>
            <a:ext cx="1188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힙 관리</a:t>
            </a:r>
            <a:endParaRPr lang="en-US" sz="2665" dirty="0"/>
          </a:p>
        </p:txBody>
      </p:sp>
      <p:sp>
        <p:nvSpPr>
          <p:cNvPr id="10" name="Text 8"/>
          <p:cNvSpPr/>
          <p:nvPr/>
        </p:nvSpPr>
        <p:spPr>
          <a:xfrm>
            <a:off x="4104742" y="6511671"/>
            <a:ext cx="18288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Box의 행동</a:t>
            </a:r>
            <a:endParaRPr lang="en-US" sz="2665" dirty="0"/>
          </a:p>
        </p:txBody>
      </p:sp>
      <p:sp>
        <p:nvSpPr>
          <p:cNvPr id="11" name="Text 9"/>
          <p:cNvSpPr/>
          <p:nvPr/>
        </p:nvSpPr>
        <p:spPr>
          <a:xfrm>
            <a:off x="4104742" y="7350062"/>
            <a:ext cx="3474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 및 C++와의 유사성</a:t>
            </a:r>
            <a:endParaRPr lang="en-US" sz="2665" dirty="0"/>
          </a:p>
        </p:txBody>
      </p:sp>
      <p:sp>
        <p:nvSpPr>
          <p:cNvPr id="12" name="Text 10"/>
          <p:cNvSpPr/>
          <p:nvPr/>
        </p:nvSpPr>
        <p:spPr>
          <a:xfrm>
            <a:off x="4104742" y="8188452"/>
            <a:ext cx="23774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박싱 및 언박싱</a:t>
            </a:r>
            <a:endParaRPr lang="en-US" sz="2665" dirty="0"/>
          </a:p>
        </p:txBody>
      </p:sp>
      <p:sp>
        <p:nvSpPr>
          <p:cNvPr id="13" name="Text 11"/>
          <p:cNvSpPr/>
          <p:nvPr/>
        </p:nvSpPr>
        <p:spPr>
          <a:xfrm>
            <a:off x="4104742" y="9026843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레지스터 할당</a:t>
            </a:r>
            <a:endParaRPr lang="en-US" sz="2665" dirty="0"/>
          </a:p>
        </p:txBody>
      </p:sp>
      <p:pic>
        <p:nvPicPr>
          <p:cNvPr id="1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558845" y="642938"/>
            <a:ext cx="544982" cy="1931899"/>
          </a:xfrm>
          <a:prstGeom prst="rect">
            <a:avLst/>
          </a:prstGeom>
        </p:spPr>
      </p:pic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58845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69187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다양한 할당의 종류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40026" y="2070259"/>
            <a:ext cx="5120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선형 주소 지정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20594" y="2070259"/>
            <a:ext cx="3383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할당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20594" y="2070259"/>
            <a:ext cx="3383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스택 할당</a:t>
            </a:r>
            <a:endParaRPr lang="en-US" sz="571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54150" y="2070259"/>
            <a:ext cx="58521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스택 할당의 제한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306470" y="2070259"/>
            <a:ext cx="2560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힙 할당</a:t>
            </a:r>
            <a:endParaRPr lang="en-US" sz="571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306470" y="2070259"/>
            <a:ext cx="2560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힙 관리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2023-11-28T23:58:19Z</dcterms:created>
  <dcterms:modified xsi:type="dcterms:W3CDTF">2023-11-28T23:58:19Z</dcterms:modified>
</cp:coreProperties>
</file>