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82950" y="1707642"/>
            <a:ext cx="2194560" cy="17487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01-02-10</a:t>
            </a:r>
            <a:endParaRPr lang="en-US" sz="3046" dirty="0"/>
          </a:p>
          <a:p>
            <a:pPr algn="l" indent="0" marL="0">
              <a:lnSpc>
                <a:spcPts val="4264"/>
              </a:lnSpc>
              <a:buNone/>
            </a:pPr>
            <a:r>
              <a:rPr lang="en-US" sz="304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데이터 구조</a:t>
            </a:r>
            <a:endParaRPr lang="en-US" sz="3046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571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98778" y="1815656"/>
            <a:ext cx="1920240" cy="1543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Rust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01-02-10</a:t>
            </a:r>
            <a:endParaRPr lang="en-US" sz="2665" dirty="0"/>
          </a:p>
          <a:p>
            <a:pPr algn="ctr" indent="0" marL="0">
              <a:lnSpc>
                <a:spcPts val="3731"/>
              </a:lnSpc>
              <a:buNone/>
            </a:pPr>
            <a:r>
              <a:rPr lang="en-US" sz="266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데이터 구조</a:t>
            </a:r>
            <a:endParaRPr lang="en-US" sz="2665" dirty="0"/>
          </a:p>
        </p:txBody>
      </p:sp>
      <p:sp>
        <p:nvSpPr>
          <p:cNvPr id="3" name="Text 1"/>
          <p:cNvSpPr/>
          <p:nvPr/>
        </p:nvSpPr>
        <p:spPr>
          <a:xfrm>
            <a:off x="3856025" y="642938"/>
            <a:ext cx="237744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객체 크기 확인</a:t>
            </a:r>
            <a:endParaRPr lang="en-US" sz="2665" dirty="0"/>
          </a:p>
        </p:txBody>
      </p:sp>
      <p:sp>
        <p:nvSpPr>
          <p:cNvPr id="4" name="Text 2"/>
          <p:cNvSpPr/>
          <p:nvPr/>
        </p:nvSpPr>
        <p:spPr>
          <a:xfrm>
            <a:off x="3856025" y="1481328"/>
            <a:ext cx="18288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 지시문</a:t>
            </a:r>
            <a:endParaRPr lang="en-US" sz="2665" dirty="0"/>
          </a:p>
        </p:txBody>
      </p:sp>
      <p:sp>
        <p:nvSpPr>
          <p:cNvPr id="5" name="Text 3"/>
          <p:cNvSpPr/>
          <p:nvPr/>
        </p:nvSpPr>
        <p:spPr>
          <a:xfrm>
            <a:off x="3856025" y="2319719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기본 타입의 크기</a:t>
            </a:r>
            <a:endParaRPr lang="en-US" sz="2665" dirty="0"/>
          </a:p>
        </p:txBody>
      </p:sp>
      <p:sp>
        <p:nvSpPr>
          <p:cNvPr id="6" name="Text 4"/>
          <p:cNvSpPr/>
          <p:nvPr/>
        </p:nvSpPr>
        <p:spPr>
          <a:xfrm>
            <a:off x="3856025" y="3158109"/>
            <a:ext cx="274320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기본 타입의 표현</a:t>
            </a:r>
            <a:endParaRPr lang="en-US" sz="2665" dirty="0"/>
          </a:p>
        </p:txBody>
      </p:sp>
      <p:sp>
        <p:nvSpPr>
          <p:cNvPr id="7" name="Text 5"/>
          <p:cNvSpPr/>
          <p:nvPr/>
        </p:nvSpPr>
        <p:spPr>
          <a:xfrm>
            <a:off x="3856025" y="3996500"/>
            <a:ext cx="356616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메모리 내 바이트 위치</a:t>
            </a:r>
            <a:endParaRPr lang="en-US" sz="2665" dirty="0"/>
          </a:p>
        </p:txBody>
      </p:sp>
      <p:sp>
        <p:nvSpPr>
          <p:cNvPr id="8" name="Text 6"/>
          <p:cNvSpPr/>
          <p:nvPr/>
        </p:nvSpPr>
        <p:spPr>
          <a:xfrm>
            <a:off x="3856025" y="4834890"/>
            <a:ext cx="393192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복합 데이터 타입의 크기</a:t>
            </a:r>
            <a:endParaRPr lang="en-US" sz="2665" dirty="0"/>
          </a:p>
        </p:txBody>
      </p:sp>
      <p:sp>
        <p:nvSpPr>
          <p:cNvPr id="9" name="Text 7"/>
          <p:cNvSpPr/>
          <p:nvPr/>
        </p:nvSpPr>
        <p:spPr>
          <a:xfrm>
            <a:off x="3856025" y="5673281"/>
            <a:ext cx="1554480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l" indent="0" marL="0">
              <a:lnSpc>
                <a:spcPts val="3731"/>
              </a:lnSpc>
              <a:buNone/>
            </a:pPr>
            <a:r>
              <a:rPr lang="en-US" sz="266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 할당</a:t>
            </a:r>
            <a:endParaRPr lang="en-US" sz="2665" dirty="0"/>
          </a:p>
        </p:txBody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310128" y="642938"/>
            <a:ext cx="544982" cy="1931899"/>
          </a:xfrm>
          <a:prstGeom prst="rect">
            <a:avLst/>
          </a:prstGeom>
        </p:spPr>
      </p:pic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10128" y="2568664"/>
            <a:ext cx="544982" cy="19288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40026" y="2070259"/>
            <a:ext cx="512064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객체 크기 확인</a:t>
            </a:r>
            <a:endParaRPr lang="en-US" sz="571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40787" y="2070259"/>
            <a:ext cx="39319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 지시문</a:t>
            </a:r>
            <a:endParaRPr lang="en-US" sz="571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54150" y="2070259"/>
            <a:ext cx="58521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기본 타입의 크기</a:t>
            </a:r>
            <a:endParaRPr lang="en-US" sz="571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654150" y="2070259"/>
            <a:ext cx="585216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기본 타입의 표현</a:t>
            </a:r>
            <a:endParaRPr lang="en-US" sz="571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240" y="2070259"/>
            <a:ext cx="758952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메모리 내 바이트 위치</a:t>
            </a:r>
            <a:endParaRPr lang="en-US" sz="571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1520" y="2110892"/>
            <a:ext cx="7680960" cy="92583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6819"/>
              </a:lnSpc>
              <a:buNone/>
            </a:pPr>
            <a:r>
              <a:rPr lang="en-US" sz="524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복합 데이터 타입의 크기</a:t>
            </a:r>
            <a:endParaRPr lang="en-US" sz="524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20594" y="2070259"/>
            <a:ext cx="3383280" cy="10287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algn="ctr" indent="0" marL="0">
              <a:lnSpc>
                <a:spcPts val="7424"/>
              </a:lnSpc>
              <a:buNone/>
            </a:pPr>
            <a:r>
              <a:rPr lang="en-US" sz="5711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벡터 할당</a:t>
            </a:r>
            <a:endParaRPr lang="en-US" sz="571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2023-11-28T23:58:34Z</dcterms:created>
  <dcterms:modified xsi:type="dcterms:W3CDTF">2023-11-28T23:58:34Z</dcterms:modified>
</cp:coreProperties>
</file>