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71470" y="1707642"/>
            <a:ext cx="301752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01-02-17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범위와 슬라이스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48840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가변 슬라이싱</a:t>
            </a:r>
            <a:endParaRPr lang="en-US" sz="571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10892"/>
            <a:ext cx="7680960" cy="9258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819"/>
              </a:lnSpc>
              <a:buNone/>
            </a:pPr>
            <a:r>
              <a:rPr lang="en-US" sz="524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열린 끝 범위와 슬라이싱</a:t>
            </a:r>
            <a:endParaRPr lang="en-US" sz="524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포괄적 범위</a:t>
            </a:r>
            <a:endParaRPr lang="en-US" sz="571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00938" y="1966874"/>
            <a:ext cx="210312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2985"/>
              </a:lnSpc>
              <a:buNone/>
            </a:pPr>
            <a:r>
              <a:rPr lang="en-US" sz="213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132" dirty="0"/>
          </a:p>
          <a:p>
            <a:pPr algn="ctr" indent="0" marL="0">
              <a:lnSpc>
                <a:spcPts val="2985"/>
              </a:lnSpc>
              <a:buNone/>
            </a:pPr>
            <a:r>
              <a:rPr lang="en-US" sz="213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01-02-17</a:t>
            </a:r>
            <a:endParaRPr lang="en-US" sz="2132" dirty="0"/>
          </a:p>
          <a:p>
            <a:pPr algn="ctr" indent="0" marL="0">
              <a:lnSpc>
                <a:spcPts val="2985"/>
              </a:lnSpc>
              <a:buNone/>
            </a:pPr>
            <a:r>
              <a:rPr lang="en-US" sz="213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범위와 슬라이스</a:t>
            </a:r>
            <a:endParaRPr lang="en-US" sz="2132" dirty="0"/>
          </a:p>
        </p:txBody>
      </p:sp>
      <p:sp>
        <p:nvSpPr>
          <p:cNvPr id="3" name="Text 1"/>
          <p:cNvSpPr/>
          <p:nvPr/>
        </p:nvSpPr>
        <p:spPr>
          <a:xfrm>
            <a:off x="3856025" y="642938"/>
            <a:ext cx="7315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856025" y="1481328"/>
            <a:ext cx="26517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슬라이스의 동기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856025" y="2319719"/>
            <a:ext cx="14630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슬라이스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856025" y="3158109"/>
            <a:ext cx="14630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슬라이싱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856025" y="3996500"/>
            <a:ext cx="3840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범위를 벗어난 슬라이싱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856025" y="4834890"/>
            <a:ext cx="22860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가변 슬라이싱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856025" y="5673281"/>
            <a:ext cx="39319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열린 끝 범위와 슬라이싱</a:t>
            </a:r>
            <a:endParaRPr lang="en-US" sz="2665" dirty="0"/>
          </a:p>
        </p:txBody>
      </p:sp>
      <p:sp>
        <p:nvSpPr>
          <p:cNvPr id="10" name="Text 8"/>
          <p:cNvSpPr/>
          <p:nvPr/>
        </p:nvSpPr>
        <p:spPr>
          <a:xfrm>
            <a:off x="3856025" y="6511671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포괄적 범위</a:t>
            </a:r>
            <a:endParaRPr lang="en-US" sz="2665" dirty="0"/>
          </a:p>
        </p:txBody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10128" y="642938"/>
            <a:ext cx="544982" cy="1931899"/>
          </a:xfrm>
          <a:prstGeom prst="rect">
            <a:avLst/>
          </a:prstGeom>
        </p:spPr>
      </p:pic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10128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00246" y="2070259"/>
            <a:ext cx="15544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51837" y="2237423"/>
            <a:ext cx="109728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949"/>
              </a:lnSpc>
              <a:buNone/>
            </a:pPr>
            <a:r>
              <a:rPr lang="en-US" sz="3807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</a:t>
            </a:r>
            <a:endParaRPr lang="en-US" sz="3807" dirty="0"/>
          </a:p>
        </p:txBody>
      </p:sp>
      <p:sp>
        <p:nvSpPr>
          <p:cNvPr id="3" name="Text 1"/>
          <p:cNvSpPr/>
          <p:nvPr/>
        </p:nvSpPr>
        <p:spPr>
          <a:xfrm>
            <a:off x="4572000" y="1592942"/>
            <a:ext cx="7315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배열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4572000" y="3046495"/>
            <a:ext cx="7315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</a:t>
            </a:r>
            <a:endParaRPr lang="en-US" sz="2665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027018" y="1592942"/>
            <a:ext cx="544982" cy="982923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27018" y="2570207"/>
            <a:ext cx="544982" cy="9788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146304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배열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26517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배열변수[0]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2634386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27432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62963" y="2070259"/>
            <a:ext cx="5669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슬라이스의 동기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29407" y="2070259"/>
            <a:ext cx="31089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슬라이스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29407" y="2070259"/>
            <a:ext cx="31089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슬라이싱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096491"/>
            <a:ext cx="77724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039"/>
              </a:lnSpc>
              <a:buNone/>
            </a:pPr>
            <a:r>
              <a:rPr lang="en-US" sz="5414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범위를 벗어난 슬라이싱</a:t>
            </a:r>
            <a:endParaRPr lang="en-US" sz="5414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2023-11-29T00:00:12Z</dcterms:created>
  <dcterms:modified xsi:type="dcterms:W3CDTF">2023-11-29T00:00:12Z</dcterms:modified>
</cp:coreProperties>
</file>