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01-02-04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5414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6034" y="2137124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434"/>
              </a:lnSpc>
              <a:buNone/>
            </a:pPr>
            <a:r>
              <a:rPr lang="en-US" sz="494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4949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4822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66521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01-02-04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24682" y="642938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24682" y="1481328"/>
            <a:ext cx="40233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24682" y="2319719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24682" y="3158109"/>
            <a:ext cx="43891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24682" y="3996500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24682" y="483489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624682" y="5673281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624682" y="6511671"/>
            <a:ext cx="3749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Option&lt;T&gt; 표준 열거형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624682" y="7350062"/>
            <a:ext cx="4114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Result&lt;T, E&gt; 표준 열거형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624682" y="8188452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열거형 표준 유틸리티 함수</a:t>
            </a:r>
            <a:endParaRPr lang="en-US" sz="2665" dirty="0"/>
          </a:p>
        </p:txBody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78785" y="642938"/>
            <a:ext cx="544982" cy="1931899"/>
          </a:xfrm>
          <a:prstGeom prst="rect">
            <a:avLst/>
          </a:prstGeom>
        </p:spPr>
      </p:pic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7878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함수가 필요한 이유</a:t>
            </a:r>
            <a:endParaRPr lang="en-US" sz="482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22208"/>
            <a:ext cx="777240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654"/>
              </a:lnSpc>
              <a:buNone/>
            </a:pPr>
            <a:r>
              <a:rPr lang="en-US" sz="511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함수 정의 및 사용</a:t>
            </a:r>
            <a:endParaRPr lang="en-US" sz="5118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매개변수 타입 추론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8777" y="2159241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104"/>
              </a:lnSpc>
              <a:buNone/>
            </a:pPr>
            <a:r>
              <a:rPr lang="en-US" sz="469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구조체 정의 및 사용</a:t>
            </a:r>
            <a:endParaRPr lang="en-US" sz="469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메커니즘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배열 및 벡터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제네릭 열거형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2023-11-28T23:57:09Z</dcterms:created>
  <dcterms:modified xsi:type="dcterms:W3CDTF">2023-11-28T23:57:09Z</dcterms:modified>
</cp:coreProperties>
</file>