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01-02-07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77694" y="2070259"/>
            <a:ext cx="40233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26287" y="2070259"/>
            <a:ext cx="7315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75181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01-02-07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4104742" y="642938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104742" y="148132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4104742" y="231971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4104742" y="3158109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4104742" y="3996500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4104742" y="4834890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4104742" y="5673281"/>
            <a:ext cx="1188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4104742" y="6511671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Box의 행동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4104742" y="7350062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 및 C++와의 유사성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4104742" y="8188452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박싱 및 언박싱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4104742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레지스터 할당</a:t>
            </a:r>
            <a:endParaRPr lang="en-US" sz="2665" dirty="0"/>
          </a:p>
        </p:txBody>
      </p:sp>
      <p:pic>
        <p:nvPicPr>
          <p:cNvPr id="1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58845" y="642938"/>
            <a:ext cx="544982" cy="1931899"/>
          </a:xfrm>
          <a:prstGeom prst="rect">
            <a:avLst/>
          </a:prstGeom>
        </p:spPr>
      </p:pic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5884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다양한 할당의 종류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선형 주소 지정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할당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스택 할당의 제한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할당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06470" y="2070259"/>
            <a:ext cx="2560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힙 관리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2023-11-28T23:57:52Z</dcterms:created>
  <dcterms:modified xsi:type="dcterms:W3CDTF">2023-11-28T23:57:52Z</dcterms:modified>
</cp:coreProperties>
</file>