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90" r:id="rId4"/>
    <p:sldId id="28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3141" y="998290"/>
            <a:ext cx="7533314" cy="44566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o-KR" altLang="en-US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데이터베이스 생성하기</a:t>
            </a:r>
            <a:endParaRPr lang="en-US" altLang="ko-KR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en-US" altLang="ko-KR" sz="36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CREATE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36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DATABASE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36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데이터베이스명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endParaRPr lang="en-US" altLang="ko-KR" sz="36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ko-KR" altLang="en-US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현재 존재하는 데이터베이스 목록 출력</a:t>
            </a:r>
            <a:endParaRPr lang="en-US" altLang="ko-KR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en-US" altLang="ko-KR" sz="36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SHOW DATABASES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endParaRPr lang="en-US" altLang="ko-KR" sz="36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ko-KR" altLang="en-US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데이터베이스 삭제하기</a:t>
            </a:r>
            <a:endParaRPr lang="en-US" altLang="ko-KR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en-US" altLang="ko-KR" sz="36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DROP DATABASE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36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데이터베이스명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endParaRPr lang="en-US" altLang="ko-KR" sz="36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57B841-B98B-D527-5352-57C7D123F082}"/>
              </a:ext>
            </a:extLst>
          </p:cNvPr>
          <p:cNvSpPr txBox="1"/>
          <p:nvPr/>
        </p:nvSpPr>
        <p:spPr>
          <a:xfrm>
            <a:off x="2483141" y="5675044"/>
            <a:ext cx="8019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※ </a:t>
            </a:r>
            <a:r>
              <a:rPr lang="ko-KR" altLang="en-US" b="1"/>
              <a:t>각 </a:t>
            </a:r>
            <a:r>
              <a:rPr lang="en-US" altLang="ko-KR" b="1"/>
              <a:t>SQL </a:t>
            </a:r>
            <a:r>
              <a:rPr lang="ko-KR" altLang="en-US" b="1"/>
              <a:t>쿼리문당 마지막은 항상 세미콜론 </a:t>
            </a:r>
            <a:r>
              <a:rPr lang="en-US" altLang="ko-KR" b="1"/>
              <a:t>; </a:t>
            </a:r>
            <a:r>
              <a:rPr lang="ko-KR" altLang="en-US" b="1"/>
              <a:t>으로 끝나야 한다</a:t>
            </a:r>
            <a:r>
              <a:rPr lang="en-US" altLang="ko-KR" b="1"/>
              <a:t>.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3608999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테이블 생성하기</a:t>
            </a:r>
            <a:endParaRPr lang="en-US" altLang="ko-KR" sz="24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CREATE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TABLE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테이블명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1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),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2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CREATE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TABLE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테이블명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1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 NOT NULL,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2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CREATE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4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TABLE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테이블명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1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 NOT NULL,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항목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2 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자료형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길이</a:t>
            </a:r>
            <a:r>
              <a:rPr lang="en-US" altLang="ko-KR" sz="24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en-US" altLang="ko-KR" sz="24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endParaRPr lang="en-US" altLang="ko-KR" sz="24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F1F04DE0-85F7-3CAE-AC6B-BEFC872FBF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943263"/>
              </p:ext>
            </p:extLst>
          </p:nvPr>
        </p:nvGraphicFramePr>
        <p:xfrm>
          <a:off x="2818804" y="2982287"/>
          <a:ext cx="6484484" cy="2462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1121">
                  <a:extLst>
                    <a:ext uri="{9D8B030D-6E8A-4147-A177-3AD203B41FA5}">
                      <a16:colId xmlns:a16="http://schemas.microsoft.com/office/drawing/2014/main" val="73971313"/>
                    </a:ext>
                  </a:extLst>
                </a:gridCol>
                <a:gridCol w="1621121">
                  <a:extLst>
                    <a:ext uri="{9D8B030D-6E8A-4147-A177-3AD203B41FA5}">
                      <a16:colId xmlns:a16="http://schemas.microsoft.com/office/drawing/2014/main" val="1798922741"/>
                    </a:ext>
                  </a:extLst>
                </a:gridCol>
                <a:gridCol w="1795995">
                  <a:extLst>
                    <a:ext uri="{9D8B030D-6E8A-4147-A177-3AD203B41FA5}">
                      <a16:colId xmlns:a16="http://schemas.microsoft.com/office/drawing/2014/main" val="1283444765"/>
                    </a:ext>
                  </a:extLst>
                </a:gridCol>
                <a:gridCol w="1446247">
                  <a:extLst>
                    <a:ext uri="{9D8B030D-6E8A-4147-A177-3AD203B41FA5}">
                      <a16:colId xmlns:a16="http://schemas.microsoft.com/office/drawing/2014/main" val="1754038392"/>
                    </a:ext>
                  </a:extLst>
                </a:gridCol>
              </a:tblGrid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이름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회원번호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거주지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생년월일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207621"/>
                  </a:ext>
                </a:extLst>
              </a:tr>
              <a:tr h="6868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김영훈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10045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서울 송파구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1997/05/01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59383"/>
                  </a:ext>
                </a:extLst>
              </a:tr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최상진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10046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경기 의정부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1994/01/17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199438"/>
                  </a:ext>
                </a:extLst>
              </a:tr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정준우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10047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서울 동대문구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1998/12/02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61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004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1354" y="998290"/>
            <a:ext cx="9093666" cy="44566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DB</a:t>
            </a:r>
            <a:r>
              <a:rPr lang="ko-KR" altLang="en-US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유저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(</a:t>
            </a:r>
            <a:r>
              <a:rPr lang="ko-KR" altLang="en-US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계정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)</a:t>
            </a:r>
            <a:r>
              <a:rPr lang="ko-KR" altLang="en-US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SQL </a:t>
            </a:r>
            <a:r>
              <a:rPr lang="ko-KR" altLang="en-US" sz="36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쿼리 예시</a:t>
            </a:r>
            <a:endParaRPr lang="en-US" altLang="ko-KR" sz="36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endParaRPr lang="en-US" altLang="ko-KR" sz="3600"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  <a:p>
            <a:pPr marL="0" indent="0">
              <a:buNone/>
            </a:pPr>
            <a:r>
              <a:rPr lang="en-US" altLang="ko-KR" sz="20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CREATE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00B05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USER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'guest'@'localhost' </a:t>
            </a:r>
            <a:r>
              <a:rPr lang="en-US" altLang="ko-KR" sz="2000">
                <a:solidFill>
                  <a:srgbClr val="C0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IDENTIFIED BY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'mypass';</a:t>
            </a:r>
          </a:p>
          <a:p>
            <a:pPr marL="0" indent="0">
              <a:buNone/>
            </a:pPr>
            <a:r>
              <a:rPr lang="en-US" altLang="ko-KR" sz="20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DROP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00B05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USER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'guest'@'localhost';</a:t>
            </a:r>
          </a:p>
          <a:p>
            <a:pPr marL="0" indent="0">
              <a:buNone/>
            </a:pPr>
            <a:r>
              <a:rPr lang="en-US" altLang="ko-KR" sz="20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ALTER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00B05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USER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'guest'@'localhost' </a:t>
            </a:r>
            <a:r>
              <a:rPr lang="en-US" altLang="ko-KR" sz="2000">
                <a:solidFill>
                  <a:srgbClr val="C0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IDENTIFIED BY 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'mypass';</a:t>
            </a:r>
          </a:p>
          <a:p>
            <a:pPr marL="0" indent="0">
              <a:buNone/>
            </a:pPr>
            <a:r>
              <a:rPr lang="en-US" altLang="ko-KR" sz="20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ALTER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00B05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USER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'guest'@'localhost' </a:t>
            </a:r>
            <a:r>
              <a:rPr lang="en-US" altLang="ko-KR" sz="2000">
                <a:solidFill>
                  <a:srgbClr val="7030A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ACCOUNT LOCK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;</a:t>
            </a:r>
          </a:p>
          <a:p>
            <a:pPr marL="0" indent="0">
              <a:buNone/>
            </a:pPr>
            <a:r>
              <a:rPr lang="en-US" altLang="ko-KR" sz="2000">
                <a:solidFill>
                  <a:srgbClr val="0070C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GRANT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00B05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SELECT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r>
              <a:rPr lang="en-US" altLang="ko-KR" sz="2000">
                <a:solidFill>
                  <a:srgbClr val="C0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ON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dbname.* </a:t>
            </a:r>
            <a:r>
              <a:rPr lang="en-US" altLang="ko-KR" sz="2000">
                <a:solidFill>
                  <a:srgbClr val="C0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TO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'guest'@'%' </a:t>
            </a:r>
            <a:r>
              <a:rPr lang="en-US" altLang="ko-KR" sz="2000">
                <a:solidFill>
                  <a:srgbClr val="FF0000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IDENTIFIED BY</a:t>
            </a:r>
            <a:r>
              <a:rPr lang="en-US" altLang="ko-KR" sz="2000"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'1111';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57B841-B98B-D527-5352-57C7D123F082}"/>
              </a:ext>
            </a:extLst>
          </p:cNvPr>
          <p:cNvSpPr txBox="1"/>
          <p:nvPr/>
        </p:nvSpPr>
        <p:spPr>
          <a:xfrm>
            <a:off x="2483141" y="5675044"/>
            <a:ext cx="8019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※ </a:t>
            </a:r>
            <a:r>
              <a:rPr lang="ko-KR" altLang="en-US" b="1"/>
              <a:t>각 </a:t>
            </a:r>
            <a:r>
              <a:rPr lang="en-US" altLang="ko-KR" b="1"/>
              <a:t>SQL </a:t>
            </a:r>
            <a:r>
              <a:rPr lang="ko-KR" altLang="en-US" b="1"/>
              <a:t>쿼리문당 마지막은 항상 세미콜론 </a:t>
            </a:r>
            <a:r>
              <a:rPr lang="en-US" altLang="ko-KR" b="1"/>
              <a:t>; </a:t>
            </a:r>
            <a:r>
              <a:rPr lang="ko-KR" altLang="en-US" b="1"/>
              <a:t>으로 끝나야 한다</a:t>
            </a:r>
            <a:r>
              <a:rPr lang="en-US" altLang="ko-KR" b="1"/>
              <a:t>.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246227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4A2163A-0EED-D9D7-D85F-0E6539373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950" y="828674"/>
            <a:ext cx="4938810" cy="501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93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174</Words>
  <Application>Microsoft Office PowerPoint</Application>
  <PresentationFormat>와이드스크린</PresentationFormat>
  <Paragraphs>37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KoPub돋움체 Light</vt:lpstr>
      <vt:lpstr>KoPub돋움체 Medium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15</cp:revision>
  <dcterms:created xsi:type="dcterms:W3CDTF">2023-12-01T04:42:01Z</dcterms:created>
  <dcterms:modified xsi:type="dcterms:W3CDTF">2023-12-02T08:57:59Z</dcterms:modified>
</cp:coreProperties>
</file>