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5" r:id="rId3"/>
    <p:sldId id="264" r:id="rId4"/>
    <p:sldId id="266" r:id="rId5"/>
    <p:sldId id="267" r:id="rId6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ABFCF23-3B69-468F-B69F-88F6DE6A72F2}" styleName="보통 스타일 1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-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A99EDEA-0F2E-9C3A-01FA-1C426A7563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3795267-BE60-20F6-F7CF-A6C34EFA63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861DEAF-0498-71C0-914A-4B7E61281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2023-12-07 Thu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5D48E90-503C-B7D3-5876-B8C28A9134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5D01417-1D4D-0ADF-711D-8206D2E73B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0065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7CE70A6-A58F-6092-F7FA-FA22605591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1D3120EA-3BA8-D3EB-C1FD-BBEA4F2345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462643B-7098-733D-73D4-ED5473F19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2023-12-07 Thu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C702FB2-5E1B-270B-1493-E53616E19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1E8F82E-7969-0FE9-75EA-498E492D9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5115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A65F481-07EE-4388-6B81-2247CD3E82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DCAD7DC4-C8A0-0F0A-C362-C784BE7931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AE5C7B0-3946-2AD1-B54F-3296EBD753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2023-12-07 Thu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941B403-4567-4739-732D-CD116C5C7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0FF5740-1218-2A2D-66A4-8A59D69E9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6673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2691CE1-FE88-349D-4F6E-9C4F921EE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BF4C0BE-BAC6-6420-6272-9976277C18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911FB88-36C2-1AB1-FC55-527E9A588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2023-12-07 Thu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7238A2B-C305-CD84-E3BF-16E3BBE0F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535974B-C474-C020-1875-B993AE5817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53209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8FC45E9-74B5-2B08-7C09-F0994985AF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E15254-6688-22A2-53BF-EB5869E1D2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8EF5407-07E7-F013-74D3-AA44D6C45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2023-12-07 Thu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3BEAEAF-A702-DFD7-5D12-3B604735AC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F1C2558-2429-D4FF-5A1C-2BACF49D71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1274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43303F4-922D-E73E-77DE-5B5882855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967C8FD-8A90-A1E9-8E37-509DF1374C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CA90FC14-711B-123E-1442-6EB350C039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C54CF785-3F67-B91E-0811-997E58EFE4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2023-12-07 Thu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4775BC4-38A1-1FEF-DEE3-85C6EEB86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2656A924-F4D8-0CD5-952F-2DF53F9CCE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5316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ED777D7-D162-16A1-6438-32A5956E33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7C74737-E805-6A8B-CD01-AB43E76DFA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D674F3C-1515-47E9-5B69-35C1E45794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5C1839A-4947-4C20-CF12-606239FADA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2632DDCC-EEDC-3E49-6B10-F7926EAA26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20E38FC9-581F-FDD5-8934-F201986E03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2023-12-07 Thu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2F543BC1-D74C-168B-9B1A-C9805684F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318C32F5-29C9-2C92-2878-3A8442136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7526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5E80513-2EA1-C0B3-F807-5CE84AF210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20BE6001-6A28-A135-182D-F0C2C76C1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2023-12-07 Thu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A9524CB9-3CA9-6EBC-9C11-8B2FB43EC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F9B0D5D4-2484-6631-9FA8-8F862847B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0479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1EFE03C7-A72D-454A-C107-2AB5571BBD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2023-12-07 Thu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C788419-A091-4A73-E4B1-FE8574D65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C727451-72CD-9319-B664-B543ACDED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7797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6F43FF-E2D5-6EB2-E966-D15480A918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EC19968-9910-4D39-0675-E88D51DF5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37A24D46-DB7A-E938-F259-F83A6760EB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5579B28-29E9-BE3A-7360-3DA68EFED8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2023-12-07 Thu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0D6E8CBC-2393-E97B-C1E5-AEAE21D38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4739CB6-FC69-B0FB-BAFD-B4F164853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8211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CE4AF74-4415-9553-A293-281C8225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ADFFBBA-4390-72C1-D82D-7D49AC0A0E6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EFA0187-6A19-DD2C-ACC4-D0C3497A09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11A83E8-8075-EFB4-E9AB-5BCF64A8F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2023-12-07 Thu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DEDDF5C1-7057-2847-93BF-C208197E1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7221736-7882-2E72-BDC8-617B99628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5424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6B847066-7F97-99B0-3CCE-9388A57AB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1A4ED5D-2943-6A26-B717-11D548BACD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DA5AF38-7084-9F01-AF42-51415A120A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B753E5-222F-4247-B690-60B7A3AB97A2}" type="datetimeFigureOut">
              <a:rPr lang="ko-KR" altLang="en-US" smtClean="0"/>
              <a:t>2023-12-07 Thu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08F9B0E-C6C2-A4A9-4E17-D84EAB5DE8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D3E31F5-1206-3417-BFE9-7344421522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462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A8D532C-F185-3955-1976-F2CB537BB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505" y="696286"/>
            <a:ext cx="11601974" cy="635046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ko-KR" altLang="en-US" sz="40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기본키</a:t>
            </a:r>
            <a:r>
              <a:rPr lang="en-US" altLang="ko-KR" sz="40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(Primary Key)</a:t>
            </a:r>
          </a:p>
          <a:p>
            <a:endParaRPr lang="en-US" altLang="ko-KR" sz="10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테이블 내 중복되지않는 고유하게 식별할수 있는 값</a:t>
            </a:r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테이블 생성시 혹은 수정시 기본키를 지정할수 있다</a:t>
            </a:r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반드시 한 테이블당 하나의 기본키만 할당 가능</a:t>
            </a:r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기본키는 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NOT NULL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이어야 하고 중복되는 값을 입력할 수 없다</a:t>
            </a:r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endParaRPr lang="en-US" altLang="ko-KR" sz="2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r>
              <a:rPr lang="ko-KR" altLang="en-US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예</a:t>
            </a: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) </a:t>
            </a:r>
            <a:r>
              <a:rPr lang="en-US" altLang="ko-KR" sz="2000">
                <a:solidFill>
                  <a:srgbClr val="0070C0"/>
                </a:solidFill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CREATE TABLE </a:t>
            </a:r>
            <a:r>
              <a:rPr lang="ko-KR" altLang="en-US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테이블명</a:t>
            </a: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(</a:t>
            </a:r>
            <a:r>
              <a:rPr lang="ko-KR" altLang="en-US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열이름</a:t>
            </a: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 </a:t>
            </a:r>
            <a:r>
              <a:rPr lang="ko-KR" altLang="en-US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자료형 </a:t>
            </a: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NOT NULL) </a:t>
            </a:r>
            <a:r>
              <a:rPr lang="en-US" altLang="ko-KR" sz="2000">
                <a:solidFill>
                  <a:srgbClr val="FF0000"/>
                </a:solidFill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PRIMARY KEY</a:t>
            </a: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(</a:t>
            </a:r>
            <a:r>
              <a:rPr lang="ko-KR" altLang="en-US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열이름</a:t>
            </a: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);</a:t>
            </a:r>
          </a:p>
          <a:p>
            <a:pPr marL="0" indent="0">
              <a:buNone/>
            </a:pP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        </a:t>
            </a:r>
            <a:r>
              <a:rPr lang="en-US" altLang="ko-KR" sz="2000">
                <a:solidFill>
                  <a:srgbClr val="0070C0"/>
                </a:solidFill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CREATE TABLE </a:t>
            </a:r>
            <a:r>
              <a:rPr lang="ko-KR" altLang="en-US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테이블명</a:t>
            </a: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(</a:t>
            </a:r>
            <a:r>
              <a:rPr lang="ko-KR" altLang="en-US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열이름</a:t>
            </a: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 NOT NULL </a:t>
            </a:r>
            <a:r>
              <a:rPr lang="en-US" altLang="ko-KR" sz="2000">
                <a:solidFill>
                  <a:srgbClr val="FF0000"/>
                </a:solidFill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PRIMARY KEY</a:t>
            </a: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);</a:t>
            </a:r>
          </a:p>
          <a:p>
            <a:pPr marL="0" indent="0">
              <a:buNone/>
            </a:pP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        </a:t>
            </a:r>
            <a:r>
              <a:rPr lang="en-US" altLang="ko-KR" sz="2000">
                <a:solidFill>
                  <a:srgbClr val="0070C0"/>
                </a:solidFill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CREATE TABLE </a:t>
            </a:r>
            <a:r>
              <a:rPr lang="ko-KR" altLang="en-US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테이블명</a:t>
            </a: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(</a:t>
            </a:r>
            <a:r>
              <a:rPr lang="ko-KR" altLang="en-US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열이름</a:t>
            </a: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 </a:t>
            </a:r>
            <a:r>
              <a:rPr lang="ko-KR" altLang="en-US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자료형 </a:t>
            </a: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NOT NULL) </a:t>
            </a:r>
            <a:r>
              <a:rPr lang="en-US" altLang="ko-KR" sz="2000">
                <a:solidFill>
                  <a:srgbClr val="FF0000"/>
                </a:solidFill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PRIMARY KEY</a:t>
            </a: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(</a:t>
            </a:r>
            <a:r>
              <a:rPr lang="ko-KR" altLang="en-US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열이름</a:t>
            </a: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);</a:t>
            </a:r>
          </a:p>
          <a:p>
            <a:pPr marL="0" indent="0">
              <a:buNone/>
            </a:pP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        </a:t>
            </a:r>
            <a:r>
              <a:rPr lang="en-US" altLang="ko-KR" sz="2000">
                <a:solidFill>
                  <a:srgbClr val="0070C0"/>
                </a:solidFill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CREATE TABLE </a:t>
            </a:r>
            <a:r>
              <a:rPr lang="ko-KR" altLang="en-US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테이블명</a:t>
            </a: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(</a:t>
            </a:r>
            <a:r>
              <a:rPr lang="ko-KR" altLang="en-US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열이름</a:t>
            </a: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 NOT NULL </a:t>
            </a:r>
            <a:r>
              <a:rPr lang="en-US" altLang="ko-KR" sz="2000">
                <a:solidFill>
                  <a:srgbClr val="FF0000"/>
                </a:solidFill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PRIMARY KEY</a:t>
            </a: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);</a:t>
            </a:r>
          </a:p>
          <a:p>
            <a:pPr marL="0" indent="0">
              <a:buNone/>
            </a:pPr>
            <a:r>
              <a:rPr lang="ko-KR" altLang="en-US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테이블 변경시</a:t>
            </a:r>
            <a:endParaRPr lang="en-US" altLang="ko-KR" sz="20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        </a:t>
            </a:r>
            <a:r>
              <a:rPr lang="en-US" altLang="ko-KR" sz="2000">
                <a:solidFill>
                  <a:srgbClr val="0070C0"/>
                </a:solidFill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ALTER TABLE </a:t>
            </a:r>
            <a:r>
              <a:rPr lang="ko-KR" altLang="en-US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테이블명 </a:t>
            </a:r>
            <a:r>
              <a:rPr lang="en-US" altLang="ko-KR" sz="2000">
                <a:solidFill>
                  <a:srgbClr val="FF0000"/>
                </a:solidFill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ADD</a:t>
            </a: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 </a:t>
            </a:r>
            <a:r>
              <a:rPr lang="en-US" altLang="ko-KR" sz="2000">
                <a:solidFill>
                  <a:srgbClr val="FF0000"/>
                </a:solidFill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PRIMARY KEY</a:t>
            </a: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(</a:t>
            </a:r>
            <a:r>
              <a:rPr lang="ko-KR" altLang="en-US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열이름</a:t>
            </a: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);</a:t>
            </a:r>
          </a:p>
          <a:p>
            <a:pPr marL="0" indent="0">
              <a:buNone/>
            </a:pP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        </a:t>
            </a:r>
            <a:r>
              <a:rPr lang="en-US" altLang="ko-KR" sz="2000">
                <a:solidFill>
                  <a:srgbClr val="0070C0"/>
                </a:solidFill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ALTER TABLE </a:t>
            </a:r>
            <a:r>
              <a:rPr lang="ko-KR" altLang="en-US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테이블명 </a:t>
            </a:r>
            <a:r>
              <a:rPr lang="en-US" altLang="ko-KR" sz="2000">
                <a:solidFill>
                  <a:srgbClr val="FF0000"/>
                </a:solidFill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DROP</a:t>
            </a: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 </a:t>
            </a:r>
            <a:r>
              <a:rPr lang="en-US" altLang="ko-KR" sz="2000">
                <a:solidFill>
                  <a:srgbClr val="FF0000"/>
                </a:solidFill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PRIMARY KEY</a:t>
            </a: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;</a:t>
            </a:r>
          </a:p>
          <a:p>
            <a:pPr marL="0" indent="0">
              <a:buNone/>
            </a:pP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        </a:t>
            </a:r>
          </a:p>
          <a:p>
            <a:pPr marL="0" indent="0">
              <a:buNone/>
            </a:pPr>
            <a:endParaRPr lang="en-US" altLang="ko-KR" sz="20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endParaRPr lang="en-US" altLang="ko-KR" sz="20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endParaRPr lang="en-US" altLang="ko-KR" sz="16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51634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A8D532C-F185-3955-1976-F2CB537BB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505" y="696286"/>
            <a:ext cx="11601974" cy="635046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ko-KR" altLang="en-US" sz="40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기본키</a:t>
            </a:r>
            <a:r>
              <a:rPr lang="en-US" altLang="ko-KR" sz="40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(Primary Key)</a:t>
            </a:r>
          </a:p>
          <a:p>
            <a:endParaRPr lang="en-US" altLang="ko-KR" sz="10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AUTO_INCREMENT 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옵션을 주면 행이 추가될때마다 자동으로 기본키의 값이 증가한다</a:t>
            </a:r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가입 순서대로 부여되는 고유한 회원번호등에 응용 등 실무 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DB 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운용에 있어 필수적이다</a:t>
            </a:r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오직 기본키에만 부여할수 있다</a:t>
            </a:r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endParaRPr lang="en-US" altLang="ko-KR" sz="2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r>
              <a:rPr lang="ko-KR" altLang="en-US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예</a:t>
            </a: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) </a:t>
            </a:r>
            <a:r>
              <a:rPr lang="en-US" altLang="ko-KR" sz="2000">
                <a:solidFill>
                  <a:srgbClr val="0070C0"/>
                </a:solidFill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CREATE TABLE </a:t>
            </a:r>
            <a:r>
              <a:rPr lang="ko-KR" altLang="en-US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테이블명</a:t>
            </a: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(</a:t>
            </a:r>
            <a:r>
              <a:rPr lang="ko-KR" altLang="en-US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열이름</a:t>
            </a: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 </a:t>
            </a:r>
            <a:r>
              <a:rPr lang="ko-KR" altLang="en-US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자료형 </a:t>
            </a: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NOT NULL </a:t>
            </a:r>
            <a:r>
              <a:rPr lang="en-US" altLang="ko-KR" sz="2000">
                <a:solidFill>
                  <a:srgbClr val="FF0000"/>
                </a:solidFill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PRIMARY KEY </a:t>
            </a:r>
            <a:r>
              <a:rPr lang="en-US" altLang="ko-KR" sz="2000">
                <a:solidFill>
                  <a:srgbClr val="00B050"/>
                </a:solidFill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AUTO_INCREMENT</a:t>
            </a: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);</a:t>
            </a:r>
          </a:p>
          <a:p>
            <a:endParaRPr lang="en-US" altLang="ko-KR" sz="20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r>
              <a:rPr lang="ko-KR" altLang="en-US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테이블 변경시</a:t>
            </a:r>
            <a:endParaRPr lang="en-US" altLang="ko-KR" sz="20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        </a:t>
            </a:r>
            <a:r>
              <a:rPr lang="en-US" altLang="ko-KR" sz="2000">
                <a:solidFill>
                  <a:srgbClr val="0070C0"/>
                </a:solidFill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ALTER TABLE </a:t>
            </a:r>
            <a:r>
              <a:rPr lang="ko-KR" altLang="en-US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테이블명 </a:t>
            </a: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ADD </a:t>
            </a:r>
            <a:r>
              <a:rPr lang="en-US" altLang="ko-KR" sz="2000">
                <a:solidFill>
                  <a:srgbClr val="FF0000"/>
                </a:solidFill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PRIMARY KEY</a:t>
            </a: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(</a:t>
            </a:r>
            <a:r>
              <a:rPr lang="ko-KR" altLang="en-US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열이름</a:t>
            </a: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);</a:t>
            </a:r>
          </a:p>
          <a:p>
            <a:pPr marL="0" indent="0">
              <a:buNone/>
            </a:pP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        </a:t>
            </a:r>
            <a:r>
              <a:rPr lang="en-US" altLang="ko-KR" sz="2000">
                <a:solidFill>
                  <a:srgbClr val="0070C0"/>
                </a:solidFill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ALTER TABLE </a:t>
            </a:r>
            <a:r>
              <a:rPr lang="ko-KR" altLang="en-US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테이블명 </a:t>
            </a: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DROP </a:t>
            </a:r>
            <a:r>
              <a:rPr lang="en-US" altLang="ko-KR" sz="2000">
                <a:solidFill>
                  <a:srgbClr val="FF0000"/>
                </a:solidFill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PRIMARY KEY</a:t>
            </a: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;</a:t>
            </a:r>
          </a:p>
          <a:p>
            <a:pPr marL="0" indent="0">
              <a:buNone/>
            </a:pP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        </a:t>
            </a:r>
          </a:p>
          <a:p>
            <a:pPr marL="0" indent="0">
              <a:buNone/>
            </a:pPr>
            <a:endParaRPr lang="en-US" altLang="ko-KR" sz="20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endParaRPr lang="en-US" altLang="ko-KR" sz="20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endParaRPr lang="en-US" altLang="ko-KR" sz="16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117971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A8D532C-F185-3955-1976-F2CB537BB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505" y="696286"/>
            <a:ext cx="11601974" cy="635046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ko-KR" altLang="en-US" sz="40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유니크키</a:t>
            </a:r>
            <a:r>
              <a:rPr lang="en-US" altLang="ko-KR" sz="40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(Primary Key)</a:t>
            </a:r>
          </a:p>
          <a:p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기본키와 유사하게 중복을 허용하지 않으나 한 테이블에 여러 개의 유니크 키를 가질수 있다</a:t>
            </a:r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또한 유니크 키는 공백 값도 가질수 있다</a:t>
            </a:r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endParaRPr lang="en-US" altLang="ko-KR" sz="11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r>
              <a:rPr lang="ko-KR" altLang="en-US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예</a:t>
            </a: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) </a:t>
            </a:r>
            <a:r>
              <a:rPr lang="en-US" altLang="ko-KR" sz="2000">
                <a:solidFill>
                  <a:srgbClr val="0070C0"/>
                </a:solidFill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CREATE TABLE </a:t>
            </a:r>
            <a:r>
              <a:rPr lang="ko-KR" altLang="en-US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테이블명</a:t>
            </a: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(</a:t>
            </a:r>
            <a:r>
              <a:rPr lang="ko-KR" altLang="en-US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열이름</a:t>
            </a: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 </a:t>
            </a:r>
            <a:r>
              <a:rPr lang="en-US" altLang="ko-KR" sz="2000">
                <a:solidFill>
                  <a:srgbClr val="FF0000"/>
                </a:solidFill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UNIQUE</a:t>
            </a: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);</a:t>
            </a:r>
          </a:p>
          <a:p>
            <a:pPr marL="0" indent="0">
              <a:buNone/>
            </a:pPr>
            <a:r>
              <a:rPr lang="ko-KR" altLang="en-US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테이블 변경시</a:t>
            </a:r>
            <a:endParaRPr lang="en-US" altLang="ko-KR" sz="20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        </a:t>
            </a:r>
            <a:r>
              <a:rPr lang="en-US" altLang="ko-KR" sz="2000">
                <a:solidFill>
                  <a:srgbClr val="0070C0"/>
                </a:solidFill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DROP INDEX </a:t>
            </a:r>
            <a:r>
              <a:rPr lang="ko-KR" altLang="en-US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열이름 </a:t>
            </a: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ON </a:t>
            </a:r>
            <a:r>
              <a:rPr lang="ko-KR" altLang="en-US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테이블명</a:t>
            </a: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;</a:t>
            </a:r>
          </a:p>
          <a:p>
            <a:pPr marL="0" indent="0">
              <a:buNone/>
            </a:pPr>
            <a:endParaRPr lang="en-US" altLang="ko-KR" sz="20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endParaRPr lang="en-US" altLang="ko-KR" sz="20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endParaRPr lang="en-US" altLang="ko-KR" sz="16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028365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A8D532C-F185-3955-1976-F2CB537BB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505" y="696286"/>
            <a:ext cx="11601974" cy="635046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ko-KR" altLang="en-US" sz="40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외래키</a:t>
            </a:r>
            <a:r>
              <a:rPr lang="en-US" altLang="ko-KR" sz="40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(Foreign Key)</a:t>
            </a:r>
          </a:p>
          <a:p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외래키를 지정하면 한 테이블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(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자식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)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에서 다른 테이블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(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부모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)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의 값을 참조 가능</a:t>
            </a:r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외래키는 자식 테이블의 한 열당 부모 테이블의 한 열만 참조 가능</a:t>
            </a:r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외래키 대상과 적용 테이블의 열들은 모두 기본키여야 한다</a:t>
            </a:r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자식 테이블의 외래키 열은 반드시 부모 테이블의 외래키 열의 데이터들만 추가할수 있다</a:t>
            </a:r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r>
              <a:rPr lang="ko-KR" altLang="en-US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예</a:t>
            </a: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) </a:t>
            </a:r>
            <a:r>
              <a:rPr lang="en-US" altLang="ko-KR" sz="2000">
                <a:solidFill>
                  <a:srgbClr val="0070C0"/>
                </a:solidFill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CREATE TABLE </a:t>
            </a:r>
            <a:r>
              <a:rPr lang="ko-KR" altLang="en-US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자식테이블명</a:t>
            </a: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(</a:t>
            </a:r>
            <a:r>
              <a:rPr lang="ko-KR" altLang="en-US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열이름</a:t>
            </a: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 </a:t>
            </a:r>
            <a:r>
              <a:rPr lang="ko-KR" altLang="en-US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자료형 </a:t>
            </a: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NOT NULL PRIMARY KEY, </a:t>
            </a:r>
            <a:r>
              <a:rPr lang="ko-KR" altLang="en-US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열이름</a:t>
            </a: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2 </a:t>
            </a:r>
            <a:r>
              <a:rPr lang="ko-KR" altLang="en-US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자료형</a:t>
            </a: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,</a:t>
            </a:r>
            <a:r>
              <a:rPr lang="en-US" altLang="ko-KR" sz="2000">
                <a:solidFill>
                  <a:srgbClr val="FF0000"/>
                </a:solidFill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 </a:t>
            </a:r>
          </a:p>
          <a:p>
            <a:pPr marL="0" indent="0">
              <a:buNone/>
            </a:pPr>
            <a:r>
              <a:rPr lang="en-US" altLang="ko-KR" sz="2000" b="1">
                <a:solidFill>
                  <a:srgbClr val="FF0000"/>
                </a:solidFill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              </a:t>
            </a:r>
            <a:r>
              <a:rPr lang="en-US" altLang="ko-KR" sz="2000" b="1">
                <a:solidFill>
                  <a:srgbClr val="7030A0"/>
                </a:solidFill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FOREIGN KEY</a:t>
            </a:r>
            <a:r>
              <a:rPr lang="en-US" altLang="ko-KR" sz="2000">
                <a:solidFill>
                  <a:srgbClr val="7030A0"/>
                </a:solidFill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 </a:t>
            </a: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(</a:t>
            </a:r>
            <a:r>
              <a:rPr lang="ko-KR" altLang="en-US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자식테이블열이름</a:t>
            </a: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)</a:t>
            </a:r>
            <a:r>
              <a:rPr lang="ko-KR" altLang="en-US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 </a:t>
            </a:r>
            <a:r>
              <a:rPr lang="en-US" altLang="ko-KR" sz="2000" b="1">
                <a:solidFill>
                  <a:srgbClr val="7030A0"/>
                </a:solidFill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REFERENCES</a:t>
            </a:r>
            <a:r>
              <a:rPr lang="en-US" altLang="ko-KR" sz="2000">
                <a:solidFill>
                  <a:srgbClr val="7030A0"/>
                </a:solidFill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 </a:t>
            </a:r>
            <a:r>
              <a:rPr lang="ko-KR" altLang="en-US" sz="2000">
                <a:solidFill>
                  <a:schemeClr val="accent2">
                    <a:lumMod val="75000"/>
                  </a:schemeClr>
                </a:solidFill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부모테이블명</a:t>
            </a:r>
            <a:r>
              <a:rPr lang="en-US" altLang="ko-KR" sz="2000">
                <a:solidFill>
                  <a:schemeClr val="accent2">
                    <a:lumMod val="75000"/>
                  </a:schemeClr>
                </a:solidFill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(</a:t>
            </a:r>
            <a:r>
              <a:rPr lang="ko-KR" altLang="en-US" sz="2000">
                <a:solidFill>
                  <a:schemeClr val="accent2">
                    <a:lumMod val="75000"/>
                  </a:schemeClr>
                </a:solidFill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부모테이블의 열이름</a:t>
            </a:r>
            <a:r>
              <a:rPr lang="en-US" altLang="ko-KR" sz="2000">
                <a:solidFill>
                  <a:schemeClr val="accent2">
                    <a:lumMod val="75000"/>
                  </a:schemeClr>
                </a:solidFill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)</a:t>
            </a: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);</a:t>
            </a:r>
          </a:p>
          <a:p>
            <a:pPr marL="0" indent="0">
              <a:buNone/>
            </a:pPr>
            <a:r>
              <a:rPr lang="ko-KR" altLang="en-US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테이블 변경시</a:t>
            </a:r>
            <a:endParaRPr lang="en-US" altLang="ko-KR" sz="20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r>
              <a:rPr lang="en-US" altLang="ko-KR" sz="20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        </a:t>
            </a:r>
            <a:r>
              <a:rPr lang="en-US" altLang="ko-KR" sz="16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ALTER TABLE </a:t>
            </a:r>
            <a:r>
              <a:rPr lang="ko-KR" altLang="en-US" sz="16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테이블명 </a:t>
            </a:r>
            <a:r>
              <a:rPr lang="en-US" altLang="ko-KR" sz="16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COLUMN</a:t>
            </a:r>
            <a:r>
              <a:rPr lang="ko-KR" altLang="en-US" sz="16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으로 새 열 추가후 다음과 같은 쿼리로 등록</a:t>
            </a:r>
            <a:endParaRPr lang="en-US" altLang="ko-KR" sz="1600" b="1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r>
              <a:rPr lang="en-US" altLang="ko-KR" sz="16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          ALTER TABLE </a:t>
            </a:r>
            <a:r>
              <a:rPr lang="ko-KR" altLang="en-US" sz="16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테이블명 </a:t>
            </a:r>
            <a:r>
              <a:rPr lang="en-US" altLang="ko-KR" sz="16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ADD FOREIGN KEY(</a:t>
            </a:r>
            <a:r>
              <a:rPr lang="ko-KR" altLang="en-US" sz="16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자식테이블열이름</a:t>
            </a:r>
            <a:r>
              <a:rPr lang="en-US" altLang="ko-KR" sz="16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) REFERENCES </a:t>
            </a:r>
            <a:r>
              <a:rPr lang="ko-KR" altLang="en-US" sz="16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부모테이블명</a:t>
            </a:r>
            <a:r>
              <a:rPr lang="en-US" altLang="ko-KR" sz="16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(</a:t>
            </a:r>
            <a:r>
              <a:rPr lang="ko-KR" altLang="en-US" sz="16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부모테이블열이름</a:t>
            </a:r>
            <a:r>
              <a:rPr lang="en-US" altLang="ko-KR" sz="16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)</a:t>
            </a:r>
          </a:p>
          <a:p>
            <a:pPr marL="0" indent="0">
              <a:buNone/>
            </a:pPr>
            <a:endParaRPr lang="en-US" altLang="ko-KR" sz="20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endParaRPr lang="en-US" altLang="ko-KR" sz="20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endParaRPr lang="en-US" altLang="ko-KR" sz="16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436020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연결선: 꺾임 13">
            <a:extLst>
              <a:ext uri="{FF2B5EF4-FFF2-40B4-BE49-F238E27FC236}">
                <a16:creationId xmlns:a16="http://schemas.microsoft.com/office/drawing/2014/main" id="{6635D9AA-460A-A686-0568-61AB507AD94D}"/>
              </a:ext>
            </a:extLst>
          </p:cNvPr>
          <p:cNvCxnSpPr/>
          <p:nvPr/>
        </p:nvCxnSpPr>
        <p:spPr>
          <a:xfrm rot="16200000" flipH="1">
            <a:off x="3577905" y="3183622"/>
            <a:ext cx="1199624" cy="939567"/>
          </a:xfrm>
          <a:prstGeom prst="bentConnector3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화살표 연결선 11">
            <a:extLst>
              <a:ext uri="{FF2B5EF4-FFF2-40B4-BE49-F238E27FC236}">
                <a16:creationId xmlns:a16="http://schemas.microsoft.com/office/drawing/2014/main" id="{EEA41ECF-BC70-4505-93CF-0DA24EC5AB03}"/>
              </a:ext>
            </a:extLst>
          </p:cNvPr>
          <p:cNvCxnSpPr/>
          <p:nvPr/>
        </p:nvCxnSpPr>
        <p:spPr>
          <a:xfrm>
            <a:off x="6551801" y="3053594"/>
            <a:ext cx="0" cy="129190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A8D532C-F185-3955-1976-F2CB537BB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505" y="696286"/>
            <a:ext cx="11601974" cy="635046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ko-KR" altLang="en-US" sz="40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외래키</a:t>
            </a:r>
            <a:r>
              <a:rPr lang="en-US" altLang="ko-KR" sz="40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(Foreign Key)</a:t>
            </a:r>
          </a:p>
          <a:p>
            <a:pPr marL="0" indent="0">
              <a:buNone/>
            </a:pPr>
            <a:endParaRPr lang="en-US" altLang="ko-KR" sz="20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endParaRPr lang="en-US" altLang="ko-KR" sz="16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</p:txBody>
      </p:sp>
      <p:graphicFrame>
        <p:nvGraphicFramePr>
          <p:cNvPr id="2" name="표 3">
            <a:extLst>
              <a:ext uri="{FF2B5EF4-FFF2-40B4-BE49-F238E27FC236}">
                <a16:creationId xmlns:a16="http://schemas.microsoft.com/office/drawing/2014/main" id="{50BCFDF5-4E26-8A5A-882A-1A88055395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6230984"/>
              </p:ext>
            </p:extLst>
          </p:nvPr>
        </p:nvGraphicFramePr>
        <p:xfrm>
          <a:off x="2745065" y="1742814"/>
          <a:ext cx="2204439" cy="131078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4813">
                  <a:extLst>
                    <a:ext uri="{9D8B030D-6E8A-4147-A177-3AD203B41FA5}">
                      <a16:colId xmlns:a16="http://schemas.microsoft.com/office/drawing/2014/main" val="1608172570"/>
                    </a:ext>
                  </a:extLst>
                </a:gridCol>
                <a:gridCol w="734813">
                  <a:extLst>
                    <a:ext uri="{9D8B030D-6E8A-4147-A177-3AD203B41FA5}">
                      <a16:colId xmlns:a16="http://schemas.microsoft.com/office/drawing/2014/main" val="2755698837"/>
                    </a:ext>
                  </a:extLst>
                </a:gridCol>
                <a:gridCol w="734813">
                  <a:extLst>
                    <a:ext uri="{9D8B030D-6E8A-4147-A177-3AD203B41FA5}">
                      <a16:colId xmlns:a16="http://schemas.microsoft.com/office/drawing/2014/main" val="4276382109"/>
                    </a:ext>
                  </a:extLst>
                </a:gridCol>
              </a:tblGrid>
              <a:tr h="43692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/>
                        <a:t>열</a:t>
                      </a:r>
                      <a:r>
                        <a:rPr lang="en-US" altLang="ko-KR"/>
                        <a:t>1</a:t>
                      </a:r>
                      <a:endParaRPr lang="ko-KR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/>
                        <a:t>열</a:t>
                      </a:r>
                      <a:r>
                        <a:rPr lang="en-US" altLang="ko-KR"/>
                        <a:t>2</a:t>
                      </a:r>
                      <a:endParaRPr lang="ko-KR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/>
                        <a:t>열</a:t>
                      </a:r>
                      <a:r>
                        <a:rPr lang="en-US" altLang="ko-KR"/>
                        <a:t>3</a:t>
                      </a:r>
                      <a:endParaRPr lang="ko-KR" altLang="en-US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7147345"/>
                  </a:ext>
                </a:extLst>
              </a:tr>
              <a:tr h="43692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A</a:t>
                      </a:r>
                      <a:endParaRPr lang="ko-KR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B</a:t>
                      </a:r>
                      <a:endParaRPr lang="ko-KR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C</a:t>
                      </a:r>
                      <a:endParaRPr lang="ko-KR" altLang="en-US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06634790"/>
                  </a:ext>
                </a:extLst>
              </a:tr>
              <a:tr h="43692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D</a:t>
                      </a:r>
                      <a:endParaRPr lang="ko-KR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E</a:t>
                      </a:r>
                      <a:endParaRPr lang="ko-KR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F</a:t>
                      </a:r>
                      <a:endParaRPr lang="ko-KR" altLang="en-US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8911606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0FACF9A6-DF2F-D334-29FF-7E9EE383AA19}"/>
              </a:ext>
            </a:extLst>
          </p:cNvPr>
          <p:cNvSpPr txBox="1"/>
          <p:nvPr/>
        </p:nvSpPr>
        <p:spPr>
          <a:xfrm>
            <a:off x="3202731" y="3152000"/>
            <a:ext cx="20133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/>
              <a:t>&lt;</a:t>
            </a:r>
            <a:r>
              <a:rPr lang="ko-KR" altLang="en-US" sz="1200" b="1"/>
              <a:t>자식테이블</a:t>
            </a:r>
            <a:r>
              <a:rPr lang="en-US" altLang="ko-KR" sz="1200" b="1"/>
              <a:t>&gt;</a:t>
            </a:r>
            <a:endParaRPr lang="ko-KR" altLang="en-US" sz="1200" b="1"/>
          </a:p>
        </p:txBody>
      </p:sp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F89EE4C9-AAD3-4747-055A-A91162013A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0510619"/>
              </p:ext>
            </p:extLst>
          </p:nvPr>
        </p:nvGraphicFramePr>
        <p:xfrm>
          <a:off x="6274965" y="1742814"/>
          <a:ext cx="553673" cy="1310780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553673">
                  <a:extLst>
                    <a:ext uri="{9D8B030D-6E8A-4147-A177-3AD203B41FA5}">
                      <a16:colId xmlns:a16="http://schemas.microsoft.com/office/drawing/2014/main" val="2711448529"/>
                    </a:ext>
                  </a:extLst>
                </a:gridCol>
              </a:tblGrid>
              <a:tr h="43291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/>
                        <a:t>열</a:t>
                      </a:r>
                      <a:r>
                        <a:rPr lang="en-US" altLang="ko-KR"/>
                        <a:t>4</a:t>
                      </a:r>
                      <a:endParaRPr lang="ko-KR" altLang="en-US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60466008"/>
                  </a:ext>
                </a:extLst>
              </a:tr>
              <a:tr h="43893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/>
                        <a:t>가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44083668"/>
                  </a:ext>
                </a:extLst>
              </a:tr>
              <a:tr h="43893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/>
                        <a:t>나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93673995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1AA9EF03-F5C9-618F-B35A-0C9CE7A22E15}"/>
              </a:ext>
            </a:extLst>
          </p:cNvPr>
          <p:cNvSpPr txBox="1"/>
          <p:nvPr/>
        </p:nvSpPr>
        <p:spPr>
          <a:xfrm>
            <a:off x="5982749" y="3152000"/>
            <a:ext cx="20133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/>
              <a:t>&lt;</a:t>
            </a:r>
            <a:r>
              <a:rPr lang="ko-KR" altLang="en-US" sz="1200" b="1"/>
              <a:t>부모테이블</a:t>
            </a:r>
            <a:r>
              <a:rPr lang="en-US" altLang="ko-KR" sz="1200" b="1"/>
              <a:t>&gt;</a:t>
            </a:r>
            <a:endParaRPr lang="ko-KR" altLang="en-US" sz="1200" b="1"/>
          </a:p>
        </p:txBody>
      </p:sp>
      <p:graphicFrame>
        <p:nvGraphicFramePr>
          <p:cNvPr id="7" name="표 7">
            <a:extLst>
              <a:ext uri="{FF2B5EF4-FFF2-40B4-BE49-F238E27FC236}">
                <a16:creationId xmlns:a16="http://schemas.microsoft.com/office/drawing/2014/main" id="{2391A36B-4CC6-7703-9420-90F4461262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8238151"/>
              </p:ext>
            </p:extLst>
          </p:nvPr>
        </p:nvGraphicFramePr>
        <p:xfrm>
          <a:off x="3183854" y="4318235"/>
          <a:ext cx="3950748" cy="16460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87687">
                  <a:extLst>
                    <a:ext uri="{9D8B030D-6E8A-4147-A177-3AD203B41FA5}">
                      <a16:colId xmlns:a16="http://schemas.microsoft.com/office/drawing/2014/main" val="1538878026"/>
                    </a:ext>
                  </a:extLst>
                </a:gridCol>
                <a:gridCol w="987687">
                  <a:extLst>
                    <a:ext uri="{9D8B030D-6E8A-4147-A177-3AD203B41FA5}">
                      <a16:colId xmlns:a16="http://schemas.microsoft.com/office/drawing/2014/main" val="3721270678"/>
                    </a:ext>
                  </a:extLst>
                </a:gridCol>
                <a:gridCol w="987687">
                  <a:extLst>
                    <a:ext uri="{9D8B030D-6E8A-4147-A177-3AD203B41FA5}">
                      <a16:colId xmlns:a16="http://schemas.microsoft.com/office/drawing/2014/main" val="425539341"/>
                    </a:ext>
                  </a:extLst>
                </a:gridCol>
                <a:gridCol w="987687">
                  <a:extLst>
                    <a:ext uri="{9D8B030D-6E8A-4147-A177-3AD203B41FA5}">
                      <a16:colId xmlns:a16="http://schemas.microsoft.com/office/drawing/2014/main" val="785972071"/>
                    </a:ext>
                  </a:extLst>
                </a:gridCol>
              </a:tblGrid>
              <a:tr h="54867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/>
                        <a:t>열</a:t>
                      </a:r>
                      <a:r>
                        <a:rPr lang="en-US" altLang="ko-KR"/>
                        <a:t>1</a:t>
                      </a:r>
                      <a:endParaRPr lang="ko-KR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/>
                        <a:t>열</a:t>
                      </a:r>
                      <a:r>
                        <a:rPr lang="en-US" altLang="ko-KR"/>
                        <a:t>2</a:t>
                      </a:r>
                      <a:endParaRPr lang="ko-KR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/>
                        <a:t>열</a:t>
                      </a:r>
                      <a:r>
                        <a:rPr lang="en-US" altLang="ko-KR"/>
                        <a:t>3</a:t>
                      </a:r>
                      <a:endParaRPr lang="ko-KR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/>
                        <a:t>열</a:t>
                      </a:r>
                      <a:r>
                        <a:rPr lang="en-US" altLang="ko-KR"/>
                        <a:t>4</a:t>
                      </a:r>
                      <a:endParaRPr lang="ko-KR" altLang="en-US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3095149"/>
                  </a:ext>
                </a:extLst>
              </a:tr>
              <a:tr h="54867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A</a:t>
                      </a:r>
                      <a:endParaRPr lang="ko-KR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B</a:t>
                      </a:r>
                      <a:endParaRPr lang="ko-KR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C</a:t>
                      </a:r>
                      <a:endParaRPr lang="ko-KR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/>
                        <a:t>가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18355748"/>
                  </a:ext>
                </a:extLst>
              </a:tr>
              <a:tr h="54867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D</a:t>
                      </a:r>
                      <a:endParaRPr lang="ko-KR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E</a:t>
                      </a:r>
                      <a:endParaRPr lang="ko-KR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F</a:t>
                      </a:r>
                      <a:endParaRPr lang="ko-KR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/>
                        <a:t>나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79774512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54E7AF85-8D3A-68F4-761D-ACDAF5E267D7}"/>
              </a:ext>
            </a:extLst>
          </p:cNvPr>
          <p:cNvSpPr txBox="1"/>
          <p:nvPr/>
        </p:nvSpPr>
        <p:spPr>
          <a:xfrm>
            <a:off x="3607266" y="6136149"/>
            <a:ext cx="45048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/>
              <a:t>&lt;</a:t>
            </a:r>
            <a:r>
              <a:rPr lang="ko-KR" altLang="en-US" sz="1200" b="1"/>
              <a:t>부모테이블의 열</a:t>
            </a:r>
            <a:r>
              <a:rPr lang="en-US" altLang="ko-KR" sz="1200" b="1"/>
              <a:t>4</a:t>
            </a:r>
            <a:r>
              <a:rPr lang="ko-KR" altLang="en-US" sz="1200" b="1"/>
              <a:t>를 외래키로 추가한 자식테이블</a:t>
            </a:r>
            <a:r>
              <a:rPr lang="en-US" altLang="ko-KR" sz="1200" b="1"/>
              <a:t>&gt;</a:t>
            </a:r>
            <a:endParaRPr lang="ko-KR" altLang="en-US" sz="1200" b="1"/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214684ED-1128-A25C-87A3-B9844606DE3F}"/>
              </a:ext>
            </a:extLst>
          </p:cNvPr>
          <p:cNvSpPr/>
          <p:nvPr/>
        </p:nvSpPr>
        <p:spPr>
          <a:xfrm>
            <a:off x="6096000" y="4318236"/>
            <a:ext cx="1038602" cy="1646028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837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</TotalTime>
  <Words>386</Words>
  <Application>Microsoft Office PowerPoint</Application>
  <PresentationFormat>와이드스크린</PresentationFormat>
  <Paragraphs>83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9" baseType="lpstr">
      <vt:lpstr>KoPub돋움체 Light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MYPC</dc:creator>
  <cp:lastModifiedBy>MYPC</cp:lastModifiedBy>
  <cp:revision>18</cp:revision>
  <dcterms:created xsi:type="dcterms:W3CDTF">2023-12-01T04:42:01Z</dcterms:created>
  <dcterms:modified xsi:type="dcterms:W3CDTF">2023-12-07T05:51:44Z</dcterms:modified>
</cp:coreProperties>
</file>