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84" r:id="rId1"/>
  </p:sldMasterIdLst>
  <p:handoutMasterIdLst>
    <p:handoutMasterId r:id="rId7"/>
  </p:handoutMasterIdLst>
  <p:sldIdLst>
    <p:sldId id="286" r:id="rId2"/>
    <p:sldId id="291" r:id="rId3"/>
    <p:sldId id="292" r:id="rId4"/>
    <p:sldId id="293" r:id="rId5"/>
    <p:sldId id="294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8B5AC"/>
    <a:srgbClr val="1744E9"/>
    <a:srgbClr val="4E5EFE"/>
    <a:srgbClr val="23A198"/>
    <a:srgbClr val="4255A9"/>
    <a:srgbClr val="4A452A"/>
    <a:srgbClr val="FF6E47"/>
    <a:srgbClr val="33448F"/>
    <a:srgbClr val="2585C2"/>
    <a:srgbClr val="6FC39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A111915-BE36-4E01-A7E5-04B1672EAD32}" styleName="밝은 스타일 2 - 강조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5FD0F851-EC5A-4D38-B0AD-8093EC10F338}" styleName="밝은 스타일 1 - 강조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69012ECD-51FC-41F1-AA8D-1B2483CD663E}" styleName="밝은 스타일 2 - 강조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910" autoAdjust="0"/>
    <p:restoredTop sz="94660"/>
  </p:normalViewPr>
  <p:slideViewPr>
    <p:cSldViewPr snapToGrid="0">
      <p:cViewPr varScale="1">
        <p:scale>
          <a:sx n="71" d="100"/>
          <a:sy n="71" d="100"/>
        </p:scale>
        <p:origin x="828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80" d="100"/>
          <a:sy n="80" d="100"/>
        </p:scale>
        <p:origin x="1998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5C27EFA-7D22-478C-AEB5-C5A107C864D3}" type="datetimeFigureOut">
              <a:rPr lang="ko-KR" altLang="en-US" smtClean="0"/>
              <a:t>2023-10-19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0518408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타원 22"/>
          <p:cNvSpPr/>
          <p:nvPr userDrawn="1"/>
        </p:nvSpPr>
        <p:spPr>
          <a:xfrm>
            <a:off x="658323" y="896429"/>
            <a:ext cx="2254210" cy="2254210"/>
          </a:xfrm>
          <a:prstGeom prst="ellipse">
            <a:avLst/>
          </a:prstGeom>
          <a:noFill/>
          <a:ln w="381000">
            <a:solidFill>
              <a:srgbClr val="2585C2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4" name="직사각형 23"/>
          <p:cNvSpPr/>
          <p:nvPr userDrawn="1"/>
        </p:nvSpPr>
        <p:spPr>
          <a:xfrm>
            <a:off x="1" y="2023534"/>
            <a:ext cx="12192000" cy="2392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5" name="직사각형 24"/>
          <p:cNvSpPr/>
          <p:nvPr userDrawn="1"/>
        </p:nvSpPr>
        <p:spPr>
          <a:xfrm>
            <a:off x="0" y="1921934"/>
            <a:ext cx="8771467" cy="101600"/>
          </a:xfrm>
          <a:prstGeom prst="rect">
            <a:avLst/>
          </a:prstGeom>
          <a:solidFill>
            <a:srgbClr val="2585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6" name="직사각형 25"/>
          <p:cNvSpPr/>
          <p:nvPr userDrawn="1"/>
        </p:nvSpPr>
        <p:spPr>
          <a:xfrm>
            <a:off x="8771467" y="1921934"/>
            <a:ext cx="3420533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7" name="직사각형 26"/>
          <p:cNvSpPr/>
          <p:nvPr userDrawn="1"/>
        </p:nvSpPr>
        <p:spPr>
          <a:xfrm>
            <a:off x="0" y="4357660"/>
            <a:ext cx="8771467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8" name="직사각형 27"/>
          <p:cNvSpPr/>
          <p:nvPr userDrawn="1"/>
        </p:nvSpPr>
        <p:spPr>
          <a:xfrm>
            <a:off x="1566333" y="4357660"/>
            <a:ext cx="10625667" cy="101600"/>
          </a:xfrm>
          <a:prstGeom prst="rect">
            <a:avLst/>
          </a:prstGeom>
          <a:solidFill>
            <a:srgbClr val="2585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0" name="타원 29"/>
          <p:cNvSpPr/>
          <p:nvPr userDrawn="1"/>
        </p:nvSpPr>
        <p:spPr>
          <a:xfrm>
            <a:off x="10999159" y="6295765"/>
            <a:ext cx="268937" cy="268937"/>
          </a:xfrm>
          <a:prstGeom prst="ellipse">
            <a:avLst/>
          </a:prstGeom>
          <a:solidFill>
            <a:srgbClr val="2585C2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1" name="타원 30"/>
          <p:cNvSpPr/>
          <p:nvPr userDrawn="1"/>
        </p:nvSpPr>
        <p:spPr>
          <a:xfrm>
            <a:off x="10998960" y="5546786"/>
            <a:ext cx="534837" cy="534837"/>
          </a:xfrm>
          <a:prstGeom prst="ellipse">
            <a:avLst/>
          </a:prstGeom>
          <a:solidFill>
            <a:srgbClr val="2585C2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2" name="타원 31"/>
          <p:cNvSpPr/>
          <p:nvPr userDrawn="1"/>
        </p:nvSpPr>
        <p:spPr>
          <a:xfrm>
            <a:off x="2474184" y="219858"/>
            <a:ext cx="717750" cy="717750"/>
          </a:xfrm>
          <a:prstGeom prst="ellipse">
            <a:avLst/>
          </a:prstGeom>
          <a:solidFill>
            <a:srgbClr val="2585C2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3" name="타원 32"/>
          <p:cNvSpPr/>
          <p:nvPr userDrawn="1"/>
        </p:nvSpPr>
        <p:spPr>
          <a:xfrm>
            <a:off x="2042383" y="372754"/>
            <a:ext cx="302882" cy="302882"/>
          </a:xfrm>
          <a:prstGeom prst="ellipse">
            <a:avLst/>
          </a:prstGeom>
          <a:solidFill>
            <a:srgbClr val="2585C2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9" name="자유형 38"/>
          <p:cNvSpPr/>
          <p:nvPr userDrawn="1"/>
        </p:nvSpPr>
        <p:spPr>
          <a:xfrm flipH="1">
            <a:off x="11342959" y="6110040"/>
            <a:ext cx="857061" cy="747960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2585C2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자유형 24"/>
          <p:cNvSpPr/>
          <p:nvPr userDrawn="1"/>
        </p:nvSpPr>
        <p:spPr>
          <a:xfrm>
            <a:off x="0" y="5545501"/>
            <a:ext cx="1503947" cy="1312499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FF6E47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grpSp>
        <p:nvGrpSpPr>
          <p:cNvPr id="10" name="그룹 9"/>
          <p:cNvGrpSpPr/>
          <p:nvPr userDrawn="1"/>
        </p:nvGrpSpPr>
        <p:grpSpPr>
          <a:xfrm rot="16200000" flipH="1">
            <a:off x="10408648" y="-17810"/>
            <a:ext cx="1768644" cy="1804264"/>
            <a:chOff x="-12031" y="4822661"/>
            <a:chExt cx="2033337" cy="2074288"/>
          </a:xfrm>
        </p:grpSpPr>
        <p:sp>
          <p:nvSpPr>
            <p:cNvPr id="22" name="자유형 21"/>
            <p:cNvSpPr/>
            <p:nvPr userDrawn="1"/>
          </p:nvSpPr>
          <p:spPr>
            <a:xfrm>
              <a:off x="-12031" y="4822661"/>
              <a:ext cx="2033337" cy="2070723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rgbClr val="FF6E47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23" name="자유형 22"/>
            <p:cNvSpPr/>
            <p:nvPr userDrawn="1"/>
          </p:nvSpPr>
          <p:spPr>
            <a:xfrm>
              <a:off x="1" y="5170842"/>
              <a:ext cx="1666070" cy="1726107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</p:grpSp>
      <p:sp>
        <p:nvSpPr>
          <p:cNvPr id="17" name="타원 16"/>
          <p:cNvSpPr/>
          <p:nvPr userDrawn="1"/>
        </p:nvSpPr>
        <p:spPr>
          <a:xfrm>
            <a:off x="10939500" y="1747183"/>
            <a:ext cx="351919" cy="351919"/>
          </a:xfrm>
          <a:prstGeom prst="ellipse">
            <a:avLst/>
          </a:prstGeom>
          <a:solidFill>
            <a:srgbClr val="FF6E47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타원 17"/>
          <p:cNvSpPr/>
          <p:nvPr userDrawn="1"/>
        </p:nvSpPr>
        <p:spPr>
          <a:xfrm>
            <a:off x="11299963" y="1899342"/>
            <a:ext cx="742686" cy="742686"/>
          </a:xfrm>
          <a:prstGeom prst="ellipse">
            <a:avLst/>
          </a:prstGeom>
          <a:solidFill>
            <a:srgbClr val="FF6E47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" name="직사각형 1"/>
          <p:cNvSpPr/>
          <p:nvPr userDrawn="1"/>
        </p:nvSpPr>
        <p:spPr>
          <a:xfrm>
            <a:off x="0" y="0"/>
            <a:ext cx="12192000" cy="618067"/>
          </a:xfrm>
          <a:prstGeom prst="rect">
            <a:avLst/>
          </a:prstGeom>
          <a:solidFill>
            <a:srgbClr val="FF6E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" name="직사각형 34"/>
          <p:cNvSpPr/>
          <p:nvPr userDrawn="1"/>
        </p:nvSpPr>
        <p:spPr>
          <a:xfrm>
            <a:off x="8415867" y="0"/>
            <a:ext cx="3776133" cy="618067"/>
          </a:xfrm>
          <a:custGeom>
            <a:avLst/>
            <a:gdLst>
              <a:gd name="connsiteX0" fmla="*/ 0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0 w 12192000"/>
              <a:gd name="connsiteY4" fmla="*/ 0 h 618067"/>
              <a:gd name="connsiteX0" fmla="*/ 812800 w 12192000"/>
              <a:gd name="connsiteY0" fmla="*/ 0 h 626534"/>
              <a:gd name="connsiteX1" fmla="*/ 12192000 w 12192000"/>
              <a:gd name="connsiteY1" fmla="*/ 8467 h 626534"/>
              <a:gd name="connsiteX2" fmla="*/ 12192000 w 12192000"/>
              <a:gd name="connsiteY2" fmla="*/ 626534 h 626534"/>
              <a:gd name="connsiteX3" fmla="*/ 0 w 12192000"/>
              <a:gd name="connsiteY3" fmla="*/ 626534 h 626534"/>
              <a:gd name="connsiteX4" fmla="*/ 812800 w 12192000"/>
              <a:gd name="connsiteY4" fmla="*/ 0 h 626534"/>
              <a:gd name="connsiteX0" fmla="*/ 866353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866353 w 12192000"/>
              <a:gd name="connsiteY4" fmla="*/ 0 h 618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618067">
                <a:moveTo>
                  <a:pt x="866353" y="0"/>
                </a:moveTo>
                <a:lnTo>
                  <a:pt x="12192000" y="0"/>
                </a:lnTo>
                <a:lnTo>
                  <a:pt x="12192000" y="618067"/>
                </a:lnTo>
                <a:lnTo>
                  <a:pt x="0" y="618067"/>
                </a:lnTo>
                <a:lnTo>
                  <a:pt x="866353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림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664" y="89052"/>
            <a:ext cx="439962" cy="439962"/>
          </a:xfrm>
          <a:prstGeom prst="rect">
            <a:avLst/>
          </a:prstGeom>
        </p:spPr>
      </p:pic>
      <p:sp>
        <p:nvSpPr>
          <p:cNvPr id="39" name="직사각형 38"/>
          <p:cNvSpPr/>
          <p:nvPr userDrawn="1"/>
        </p:nvSpPr>
        <p:spPr>
          <a:xfrm>
            <a:off x="0" y="6781800"/>
            <a:ext cx="12192000" cy="84667"/>
          </a:xfrm>
          <a:prstGeom prst="rect">
            <a:avLst/>
          </a:prstGeom>
          <a:solidFill>
            <a:srgbClr val="FF6E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이등변 삼각형 10"/>
          <p:cNvSpPr/>
          <p:nvPr userDrawn="1"/>
        </p:nvSpPr>
        <p:spPr>
          <a:xfrm rot="6945975">
            <a:off x="1235399" y="6012865"/>
            <a:ext cx="753659" cy="649706"/>
          </a:xfrm>
          <a:prstGeom prst="triangle">
            <a:avLst/>
          </a:prstGeom>
          <a:solidFill>
            <a:srgbClr val="FF6E47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243358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타원 22"/>
          <p:cNvSpPr/>
          <p:nvPr userDrawn="1"/>
        </p:nvSpPr>
        <p:spPr>
          <a:xfrm>
            <a:off x="658323" y="896429"/>
            <a:ext cx="2254210" cy="2254210"/>
          </a:xfrm>
          <a:prstGeom prst="ellipse">
            <a:avLst/>
          </a:prstGeom>
          <a:noFill/>
          <a:ln w="381000">
            <a:solidFill>
              <a:srgbClr val="FFC000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4" name="직사각형 23"/>
          <p:cNvSpPr/>
          <p:nvPr userDrawn="1"/>
        </p:nvSpPr>
        <p:spPr>
          <a:xfrm>
            <a:off x="1" y="2023534"/>
            <a:ext cx="12192000" cy="2392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5" name="직사각형 24"/>
          <p:cNvSpPr/>
          <p:nvPr userDrawn="1"/>
        </p:nvSpPr>
        <p:spPr>
          <a:xfrm>
            <a:off x="0" y="1921934"/>
            <a:ext cx="8771467" cy="1016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6" name="직사각형 25"/>
          <p:cNvSpPr/>
          <p:nvPr userDrawn="1"/>
        </p:nvSpPr>
        <p:spPr>
          <a:xfrm>
            <a:off x="8771467" y="1921934"/>
            <a:ext cx="3420533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7" name="직사각형 26"/>
          <p:cNvSpPr/>
          <p:nvPr userDrawn="1"/>
        </p:nvSpPr>
        <p:spPr>
          <a:xfrm>
            <a:off x="0" y="4357660"/>
            <a:ext cx="8771467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8" name="직사각형 27"/>
          <p:cNvSpPr/>
          <p:nvPr userDrawn="1"/>
        </p:nvSpPr>
        <p:spPr>
          <a:xfrm>
            <a:off x="1566333" y="4357660"/>
            <a:ext cx="10625667" cy="1016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0" name="타원 29"/>
          <p:cNvSpPr/>
          <p:nvPr userDrawn="1"/>
        </p:nvSpPr>
        <p:spPr>
          <a:xfrm>
            <a:off x="10999159" y="6295765"/>
            <a:ext cx="268937" cy="268937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1" name="타원 30"/>
          <p:cNvSpPr/>
          <p:nvPr userDrawn="1"/>
        </p:nvSpPr>
        <p:spPr>
          <a:xfrm>
            <a:off x="10998960" y="5546786"/>
            <a:ext cx="534837" cy="534837"/>
          </a:xfrm>
          <a:prstGeom prst="ellipse">
            <a:avLst/>
          </a:prstGeom>
          <a:solidFill>
            <a:srgbClr val="FFC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2" name="타원 31"/>
          <p:cNvSpPr/>
          <p:nvPr userDrawn="1"/>
        </p:nvSpPr>
        <p:spPr>
          <a:xfrm>
            <a:off x="2474184" y="219858"/>
            <a:ext cx="717750" cy="717750"/>
          </a:xfrm>
          <a:prstGeom prst="ellipse">
            <a:avLst/>
          </a:prstGeom>
          <a:solidFill>
            <a:srgbClr val="FFC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3" name="타원 32"/>
          <p:cNvSpPr/>
          <p:nvPr userDrawn="1"/>
        </p:nvSpPr>
        <p:spPr>
          <a:xfrm>
            <a:off x="2042383" y="372754"/>
            <a:ext cx="302882" cy="302882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9" name="자유형 38"/>
          <p:cNvSpPr/>
          <p:nvPr userDrawn="1"/>
        </p:nvSpPr>
        <p:spPr>
          <a:xfrm flipH="1">
            <a:off x="11342959" y="6110040"/>
            <a:ext cx="857061" cy="747960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FFC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869647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자유형 24"/>
          <p:cNvSpPr/>
          <p:nvPr userDrawn="1"/>
        </p:nvSpPr>
        <p:spPr>
          <a:xfrm>
            <a:off x="0" y="5545501"/>
            <a:ext cx="1503947" cy="1312499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FFC000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grpSp>
        <p:nvGrpSpPr>
          <p:cNvPr id="10" name="그룹 9"/>
          <p:cNvGrpSpPr/>
          <p:nvPr userDrawn="1"/>
        </p:nvGrpSpPr>
        <p:grpSpPr>
          <a:xfrm rot="16200000" flipH="1">
            <a:off x="10408648" y="-17810"/>
            <a:ext cx="1768644" cy="1804264"/>
            <a:chOff x="-12031" y="4822661"/>
            <a:chExt cx="2033337" cy="2074288"/>
          </a:xfrm>
        </p:grpSpPr>
        <p:sp>
          <p:nvSpPr>
            <p:cNvPr id="22" name="자유형 21"/>
            <p:cNvSpPr/>
            <p:nvPr userDrawn="1"/>
          </p:nvSpPr>
          <p:spPr>
            <a:xfrm>
              <a:off x="-12031" y="4822661"/>
              <a:ext cx="2033337" cy="2070723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rgbClr val="FFC000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23" name="자유형 22"/>
            <p:cNvSpPr/>
            <p:nvPr userDrawn="1"/>
          </p:nvSpPr>
          <p:spPr>
            <a:xfrm>
              <a:off x="1" y="5170842"/>
              <a:ext cx="1666070" cy="1726107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</p:grpSp>
      <p:sp>
        <p:nvSpPr>
          <p:cNvPr id="17" name="타원 16"/>
          <p:cNvSpPr/>
          <p:nvPr userDrawn="1"/>
        </p:nvSpPr>
        <p:spPr>
          <a:xfrm>
            <a:off x="10939500" y="1747183"/>
            <a:ext cx="351919" cy="351919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타원 17"/>
          <p:cNvSpPr/>
          <p:nvPr userDrawn="1"/>
        </p:nvSpPr>
        <p:spPr>
          <a:xfrm>
            <a:off x="11299963" y="1899342"/>
            <a:ext cx="742686" cy="742686"/>
          </a:xfrm>
          <a:prstGeom prst="ellipse">
            <a:avLst/>
          </a:prstGeom>
          <a:solidFill>
            <a:srgbClr val="FFC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" name="직사각형 1"/>
          <p:cNvSpPr/>
          <p:nvPr userDrawn="1"/>
        </p:nvSpPr>
        <p:spPr>
          <a:xfrm>
            <a:off x="0" y="0"/>
            <a:ext cx="12192000" cy="618067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" name="직사각형 34"/>
          <p:cNvSpPr/>
          <p:nvPr userDrawn="1"/>
        </p:nvSpPr>
        <p:spPr>
          <a:xfrm>
            <a:off x="8415867" y="0"/>
            <a:ext cx="3776133" cy="618067"/>
          </a:xfrm>
          <a:custGeom>
            <a:avLst/>
            <a:gdLst>
              <a:gd name="connsiteX0" fmla="*/ 0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0 w 12192000"/>
              <a:gd name="connsiteY4" fmla="*/ 0 h 618067"/>
              <a:gd name="connsiteX0" fmla="*/ 812800 w 12192000"/>
              <a:gd name="connsiteY0" fmla="*/ 0 h 626534"/>
              <a:gd name="connsiteX1" fmla="*/ 12192000 w 12192000"/>
              <a:gd name="connsiteY1" fmla="*/ 8467 h 626534"/>
              <a:gd name="connsiteX2" fmla="*/ 12192000 w 12192000"/>
              <a:gd name="connsiteY2" fmla="*/ 626534 h 626534"/>
              <a:gd name="connsiteX3" fmla="*/ 0 w 12192000"/>
              <a:gd name="connsiteY3" fmla="*/ 626534 h 626534"/>
              <a:gd name="connsiteX4" fmla="*/ 812800 w 12192000"/>
              <a:gd name="connsiteY4" fmla="*/ 0 h 626534"/>
              <a:gd name="connsiteX0" fmla="*/ 866353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866353 w 12192000"/>
              <a:gd name="connsiteY4" fmla="*/ 0 h 618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618067">
                <a:moveTo>
                  <a:pt x="866353" y="0"/>
                </a:moveTo>
                <a:lnTo>
                  <a:pt x="12192000" y="0"/>
                </a:lnTo>
                <a:lnTo>
                  <a:pt x="12192000" y="618067"/>
                </a:lnTo>
                <a:lnTo>
                  <a:pt x="0" y="618067"/>
                </a:lnTo>
                <a:lnTo>
                  <a:pt x="866353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림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664" y="89052"/>
            <a:ext cx="439962" cy="439962"/>
          </a:xfrm>
          <a:prstGeom prst="rect">
            <a:avLst/>
          </a:prstGeom>
        </p:spPr>
      </p:pic>
      <p:sp>
        <p:nvSpPr>
          <p:cNvPr id="39" name="직사각형 38"/>
          <p:cNvSpPr/>
          <p:nvPr userDrawn="1"/>
        </p:nvSpPr>
        <p:spPr>
          <a:xfrm>
            <a:off x="0" y="6781800"/>
            <a:ext cx="12192000" cy="84667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이등변 삼각형 10"/>
          <p:cNvSpPr/>
          <p:nvPr userDrawn="1"/>
        </p:nvSpPr>
        <p:spPr>
          <a:xfrm rot="6945975">
            <a:off x="1235399" y="6012865"/>
            <a:ext cx="753659" cy="649706"/>
          </a:xfrm>
          <a:prstGeom prst="triangle">
            <a:avLst/>
          </a:prstGeom>
          <a:solidFill>
            <a:srgbClr val="FFC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833253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자유형 24"/>
          <p:cNvSpPr/>
          <p:nvPr userDrawn="1"/>
        </p:nvSpPr>
        <p:spPr>
          <a:xfrm>
            <a:off x="0" y="5545501"/>
            <a:ext cx="1503947" cy="1312499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2585C2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grpSp>
        <p:nvGrpSpPr>
          <p:cNvPr id="10" name="그룹 9"/>
          <p:cNvGrpSpPr/>
          <p:nvPr userDrawn="1"/>
        </p:nvGrpSpPr>
        <p:grpSpPr>
          <a:xfrm rot="16200000" flipH="1">
            <a:off x="10408648" y="-17810"/>
            <a:ext cx="1768644" cy="1804264"/>
            <a:chOff x="-12031" y="4822661"/>
            <a:chExt cx="2033337" cy="2074288"/>
          </a:xfrm>
        </p:grpSpPr>
        <p:sp>
          <p:nvSpPr>
            <p:cNvPr id="22" name="자유형 21"/>
            <p:cNvSpPr/>
            <p:nvPr userDrawn="1"/>
          </p:nvSpPr>
          <p:spPr>
            <a:xfrm>
              <a:off x="-12031" y="4822661"/>
              <a:ext cx="2033337" cy="2070723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rgbClr val="2585C2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23" name="자유형 22"/>
            <p:cNvSpPr/>
            <p:nvPr userDrawn="1"/>
          </p:nvSpPr>
          <p:spPr>
            <a:xfrm>
              <a:off x="1" y="5170842"/>
              <a:ext cx="1666070" cy="1726107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</p:grpSp>
      <p:sp>
        <p:nvSpPr>
          <p:cNvPr id="17" name="타원 16"/>
          <p:cNvSpPr/>
          <p:nvPr userDrawn="1"/>
        </p:nvSpPr>
        <p:spPr>
          <a:xfrm>
            <a:off x="10939500" y="1747183"/>
            <a:ext cx="351919" cy="351919"/>
          </a:xfrm>
          <a:prstGeom prst="ellipse">
            <a:avLst/>
          </a:prstGeom>
          <a:solidFill>
            <a:srgbClr val="2585C2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타원 17"/>
          <p:cNvSpPr/>
          <p:nvPr userDrawn="1"/>
        </p:nvSpPr>
        <p:spPr>
          <a:xfrm>
            <a:off x="11299963" y="1899342"/>
            <a:ext cx="742686" cy="742686"/>
          </a:xfrm>
          <a:prstGeom prst="ellipse">
            <a:avLst/>
          </a:prstGeom>
          <a:solidFill>
            <a:srgbClr val="2585C2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" name="직사각형 1"/>
          <p:cNvSpPr/>
          <p:nvPr userDrawn="1"/>
        </p:nvSpPr>
        <p:spPr>
          <a:xfrm>
            <a:off x="0" y="0"/>
            <a:ext cx="12192000" cy="618067"/>
          </a:xfrm>
          <a:prstGeom prst="rect">
            <a:avLst/>
          </a:prstGeom>
          <a:solidFill>
            <a:srgbClr val="2585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" name="직사각형 34"/>
          <p:cNvSpPr/>
          <p:nvPr userDrawn="1"/>
        </p:nvSpPr>
        <p:spPr>
          <a:xfrm>
            <a:off x="8415867" y="0"/>
            <a:ext cx="3776133" cy="618067"/>
          </a:xfrm>
          <a:custGeom>
            <a:avLst/>
            <a:gdLst>
              <a:gd name="connsiteX0" fmla="*/ 0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0 w 12192000"/>
              <a:gd name="connsiteY4" fmla="*/ 0 h 618067"/>
              <a:gd name="connsiteX0" fmla="*/ 812800 w 12192000"/>
              <a:gd name="connsiteY0" fmla="*/ 0 h 626534"/>
              <a:gd name="connsiteX1" fmla="*/ 12192000 w 12192000"/>
              <a:gd name="connsiteY1" fmla="*/ 8467 h 626534"/>
              <a:gd name="connsiteX2" fmla="*/ 12192000 w 12192000"/>
              <a:gd name="connsiteY2" fmla="*/ 626534 h 626534"/>
              <a:gd name="connsiteX3" fmla="*/ 0 w 12192000"/>
              <a:gd name="connsiteY3" fmla="*/ 626534 h 626534"/>
              <a:gd name="connsiteX4" fmla="*/ 812800 w 12192000"/>
              <a:gd name="connsiteY4" fmla="*/ 0 h 626534"/>
              <a:gd name="connsiteX0" fmla="*/ 866353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866353 w 12192000"/>
              <a:gd name="connsiteY4" fmla="*/ 0 h 618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618067">
                <a:moveTo>
                  <a:pt x="866353" y="0"/>
                </a:moveTo>
                <a:lnTo>
                  <a:pt x="12192000" y="0"/>
                </a:lnTo>
                <a:lnTo>
                  <a:pt x="12192000" y="618067"/>
                </a:lnTo>
                <a:lnTo>
                  <a:pt x="0" y="618067"/>
                </a:lnTo>
                <a:lnTo>
                  <a:pt x="866353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림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664" y="89052"/>
            <a:ext cx="439962" cy="439962"/>
          </a:xfrm>
          <a:prstGeom prst="rect">
            <a:avLst/>
          </a:prstGeom>
        </p:spPr>
      </p:pic>
      <p:sp>
        <p:nvSpPr>
          <p:cNvPr id="39" name="직사각형 38"/>
          <p:cNvSpPr/>
          <p:nvPr userDrawn="1"/>
        </p:nvSpPr>
        <p:spPr>
          <a:xfrm>
            <a:off x="0" y="6781800"/>
            <a:ext cx="12192000" cy="84667"/>
          </a:xfrm>
          <a:prstGeom prst="rect">
            <a:avLst/>
          </a:prstGeom>
          <a:solidFill>
            <a:srgbClr val="2585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이등변 삼각형 10"/>
          <p:cNvSpPr/>
          <p:nvPr userDrawn="1"/>
        </p:nvSpPr>
        <p:spPr>
          <a:xfrm rot="6945975">
            <a:off x="1235399" y="6012865"/>
            <a:ext cx="753659" cy="649706"/>
          </a:xfrm>
          <a:prstGeom prst="triangle">
            <a:avLst/>
          </a:prstGeom>
          <a:solidFill>
            <a:srgbClr val="2585C2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510429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타원 22"/>
          <p:cNvSpPr/>
          <p:nvPr userDrawn="1"/>
        </p:nvSpPr>
        <p:spPr>
          <a:xfrm>
            <a:off x="658323" y="896429"/>
            <a:ext cx="2254210" cy="2254210"/>
          </a:xfrm>
          <a:prstGeom prst="ellipse">
            <a:avLst/>
          </a:prstGeom>
          <a:noFill/>
          <a:ln w="381000">
            <a:solidFill>
              <a:srgbClr val="4255A9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4" name="직사각형 23"/>
          <p:cNvSpPr/>
          <p:nvPr userDrawn="1"/>
        </p:nvSpPr>
        <p:spPr>
          <a:xfrm>
            <a:off x="1" y="2023534"/>
            <a:ext cx="12192000" cy="2392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5" name="직사각형 24"/>
          <p:cNvSpPr/>
          <p:nvPr userDrawn="1"/>
        </p:nvSpPr>
        <p:spPr>
          <a:xfrm>
            <a:off x="0" y="1921934"/>
            <a:ext cx="8771467" cy="101600"/>
          </a:xfrm>
          <a:prstGeom prst="rect">
            <a:avLst/>
          </a:prstGeom>
          <a:solidFill>
            <a:srgbClr val="4255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6" name="직사각형 25"/>
          <p:cNvSpPr/>
          <p:nvPr userDrawn="1"/>
        </p:nvSpPr>
        <p:spPr>
          <a:xfrm>
            <a:off x="8771467" y="1921934"/>
            <a:ext cx="3420533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7" name="직사각형 26"/>
          <p:cNvSpPr/>
          <p:nvPr userDrawn="1"/>
        </p:nvSpPr>
        <p:spPr>
          <a:xfrm>
            <a:off x="0" y="4357660"/>
            <a:ext cx="8771467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8" name="직사각형 27"/>
          <p:cNvSpPr/>
          <p:nvPr userDrawn="1"/>
        </p:nvSpPr>
        <p:spPr>
          <a:xfrm>
            <a:off x="1566333" y="4357660"/>
            <a:ext cx="10625667" cy="101600"/>
          </a:xfrm>
          <a:prstGeom prst="rect">
            <a:avLst/>
          </a:prstGeom>
          <a:solidFill>
            <a:srgbClr val="4255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0" name="타원 29"/>
          <p:cNvSpPr/>
          <p:nvPr userDrawn="1"/>
        </p:nvSpPr>
        <p:spPr>
          <a:xfrm>
            <a:off x="10999159" y="6295765"/>
            <a:ext cx="268937" cy="268937"/>
          </a:xfrm>
          <a:prstGeom prst="ellipse">
            <a:avLst/>
          </a:prstGeom>
          <a:solidFill>
            <a:srgbClr val="4255A9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1" name="타원 30"/>
          <p:cNvSpPr/>
          <p:nvPr userDrawn="1"/>
        </p:nvSpPr>
        <p:spPr>
          <a:xfrm>
            <a:off x="10998960" y="5546786"/>
            <a:ext cx="534837" cy="534837"/>
          </a:xfrm>
          <a:prstGeom prst="ellipse">
            <a:avLst/>
          </a:prstGeom>
          <a:solidFill>
            <a:srgbClr val="4255A9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2" name="타원 31"/>
          <p:cNvSpPr/>
          <p:nvPr userDrawn="1"/>
        </p:nvSpPr>
        <p:spPr>
          <a:xfrm>
            <a:off x="2474184" y="219858"/>
            <a:ext cx="717750" cy="717750"/>
          </a:xfrm>
          <a:prstGeom prst="ellipse">
            <a:avLst/>
          </a:prstGeom>
          <a:solidFill>
            <a:srgbClr val="4255A9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3" name="타원 32"/>
          <p:cNvSpPr/>
          <p:nvPr userDrawn="1"/>
        </p:nvSpPr>
        <p:spPr>
          <a:xfrm>
            <a:off x="2042383" y="372754"/>
            <a:ext cx="302882" cy="302882"/>
          </a:xfrm>
          <a:prstGeom prst="ellipse">
            <a:avLst/>
          </a:prstGeom>
          <a:solidFill>
            <a:srgbClr val="4255A9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9" name="자유형 38"/>
          <p:cNvSpPr/>
          <p:nvPr userDrawn="1"/>
        </p:nvSpPr>
        <p:spPr>
          <a:xfrm flipH="1">
            <a:off x="11342959" y="6110040"/>
            <a:ext cx="857061" cy="747960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4255A9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7827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자유형 24"/>
          <p:cNvSpPr/>
          <p:nvPr userDrawn="1"/>
        </p:nvSpPr>
        <p:spPr>
          <a:xfrm>
            <a:off x="0" y="5545501"/>
            <a:ext cx="1503947" cy="1312499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33448F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grpSp>
        <p:nvGrpSpPr>
          <p:cNvPr id="10" name="그룹 9"/>
          <p:cNvGrpSpPr/>
          <p:nvPr userDrawn="1"/>
        </p:nvGrpSpPr>
        <p:grpSpPr>
          <a:xfrm rot="16200000" flipH="1">
            <a:off x="10408648" y="-17810"/>
            <a:ext cx="1768644" cy="1804264"/>
            <a:chOff x="-12031" y="4822661"/>
            <a:chExt cx="2033337" cy="2074288"/>
          </a:xfrm>
        </p:grpSpPr>
        <p:sp>
          <p:nvSpPr>
            <p:cNvPr id="22" name="자유형 21"/>
            <p:cNvSpPr/>
            <p:nvPr userDrawn="1"/>
          </p:nvSpPr>
          <p:spPr>
            <a:xfrm>
              <a:off x="-12031" y="4822661"/>
              <a:ext cx="2033337" cy="2070723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rgbClr val="33448F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23" name="자유형 22"/>
            <p:cNvSpPr/>
            <p:nvPr userDrawn="1"/>
          </p:nvSpPr>
          <p:spPr>
            <a:xfrm>
              <a:off x="1" y="5170842"/>
              <a:ext cx="1666070" cy="1726107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</p:grpSp>
      <p:sp>
        <p:nvSpPr>
          <p:cNvPr id="17" name="타원 16"/>
          <p:cNvSpPr/>
          <p:nvPr userDrawn="1"/>
        </p:nvSpPr>
        <p:spPr>
          <a:xfrm>
            <a:off x="10939500" y="1747183"/>
            <a:ext cx="351919" cy="351919"/>
          </a:xfrm>
          <a:prstGeom prst="ellipse">
            <a:avLst/>
          </a:prstGeom>
          <a:solidFill>
            <a:srgbClr val="33448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타원 17"/>
          <p:cNvSpPr/>
          <p:nvPr userDrawn="1"/>
        </p:nvSpPr>
        <p:spPr>
          <a:xfrm>
            <a:off x="11299963" y="1899342"/>
            <a:ext cx="742686" cy="742686"/>
          </a:xfrm>
          <a:prstGeom prst="ellipse">
            <a:avLst/>
          </a:prstGeom>
          <a:solidFill>
            <a:srgbClr val="33448F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" name="직사각형 1"/>
          <p:cNvSpPr/>
          <p:nvPr userDrawn="1"/>
        </p:nvSpPr>
        <p:spPr>
          <a:xfrm>
            <a:off x="0" y="0"/>
            <a:ext cx="12192000" cy="618067"/>
          </a:xfrm>
          <a:prstGeom prst="rect">
            <a:avLst/>
          </a:prstGeom>
          <a:solidFill>
            <a:srgbClr val="4255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" name="직사각형 34"/>
          <p:cNvSpPr/>
          <p:nvPr userDrawn="1"/>
        </p:nvSpPr>
        <p:spPr>
          <a:xfrm>
            <a:off x="8415867" y="0"/>
            <a:ext cx="3776133" cy="618067"/>
          </a:xfrm>
          <a:custGeom>
            <a:avLst/>
            <a:gdLst>
              <a:gd name="connsiteX0" fmla="*/ 0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0 w 12192000"/>
              <a:gd name="connsiteY4" fmla="*/ 0 h 618067"/>
              <a:gd name="connsiteX0" fmla="*/ 812800 w 12192000"/>
              <a:gd name="connsiteY0" fmla="*/ 0 h 626534"/>
              <a:gd name="connsiteX1" fmla="*/ 12192000 w 12192000"/>
              <a:gd name="connsiteY1" fmla="*/ 8467 h 626534"/>
              <a:gd name="connsiteX2" fmla="*/ 12192000 w 12192000"/>
              <a:gd name="connsiteY2" fmla="*/ 626534 h 626534"/>
              <a:gd name="connsiteX3" fmla="*/ 0 w 12192000"/>
              <a:gd name="connsiteY3" fmla="*/ 626534 h 626534"/>
              <a:gd name="connsiteX4" fmla="*/ 812800 w 12192000"/>
              <a:gd name="connsiteY4" fmla="*/ 0 h 626534"/>
              <a:gd name="connsiteX0" fmla="*/ 866353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866353 w 12192000"/>
              <a:gd name="connsiteY4" fmla="*/ 0 h 618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618067">
                <a:moveTo>
                  <a:pt x="866353" y="0"/>
                </a:moveTo>
                <a:lnTo>
                  <a:pt x="12192000" y="0"/>
                </a:lnTo>
                <a:lnTo>
                  <a:pt x="12192000" y="618067"/>
                </a:lnTo>
                <a:lnTo>
                  <a:pt x="0" y="618067"/>
                </a:lnTo>
                <a:lnTo>
                  <a:pt x="866353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림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664" y="89052"/>
            <a:ext cx="439962" cy="439962"/>
          </a:xfrm>
          <a:prstGeom prst="rect">
            <a:avLst/>
          </a:prstGeom>
        </p:spPr>
      </p:pic>
      <p:sp>
        <p:nvSpPr>
          <p:cNvPr id="39" name="직사각형 38"/>
          <p:cNvSpPr/>
          <p:nvPr userDrawn="1"/>
        </p:nvSpPr>
        <p:spPr>
          <a:xfrm>
            <a:off x="0" y="6781800"/>
            <a:ext cx="12192000" cy="84667"/>
          </a:xfrm>
          <a:prstGeom prst="rect">
            <a:avLst/>
          </a:prstGeom>
          <a:solidFill>
            <a:srgbClr val="4255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이등변 삼각형 10"/>
          <p:cNvSpPr/>
          <p:nvPr userDrawn="1"/>
        </p:nvSpPr>
        <p:spPr>
          <a:xfrm rot="6945975">
            <a:off x="1235399" y="6012865"/>
            <a:ext cx="753659" cy="649706"/>
          </a:xfrm>
          <a:prstGeom prst="triangle">
            <a:avLst/>
          </a:prstGeom>
          <a:solidFill>
            <a:srgbClr val="33448F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509163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타원 22"/>
          <p:cNvSpPr/>
          <p:nvPr userDrawn="1"/>
        </p:nvSpPr>
        <p:spPr>
          <a:xfrm>
            <a:off x="658323" y="896429"/>
            <a:ext cx="2254210" cy="2254210"/>
          </a:xfrm>
          <a:prstGeom prst="ellipse">
            <a:avLst/>
          </a:prstGeom>
          <a:noFill/>
          <a:ln w="381000">
            <a:solidFill>
              <a:srgbClr val="23A198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4" name="직사각형 23"/>
          <p:cNvSpPr/>
          <p:nvPr userDrawn="1"/>
        </p:nvSpPr>
        <p:spPr>
          <a:xfrm>
            <a:off x="1" y="2023534"/>
            <a:ext cx="12192000" cy="2392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5" name="직사각형 24"/>
          <p:cNvSpPr/>
          <p:nvPr userDrawn="1"/>
        </p:nvSpPr>
        <p:spPr>
          <a:xfrm>
            <a:off x="0" y="1921934"/>
            <a:ext cx="8771467" cy="101600"/>
          </a:xfrm>
          <a:prstGeom prst="rect">
            <a:avLst/>
          </a:prstGeom>
          <a:solidFill>
            <a:srgbClr val="23A1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6" name="직사각형 25"/>
          <p:cNvSpPr/>
          <p:nvPr userDrawn="1"/>
        </p:nvSpPr>
        <p:spPr>
          <a:xfrm>
            <a:off x="8771467" y="1921934"/>
            <a:ext cx="3420533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7" name="직사각형 26"/>
          <p:cNvSpPr/>
          <p:nvPr userDrawn="1"/>
        </p:nvSpPr>
        <p:spPr>
          <a:xfrm>
            <a:off x="0" y="4357660"/>
            <a:ext cx="8771467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8" name="직사각형 27"/>
          <p:cNvSpPr/>
          <p:nvPr userDrawn="1"/>
        </p:nvSpPr>
        <p:spPr>
          <a:xfrm>
            <a:off x="1566333" y="4357660"/>
            <a:ext cx="10625667" cy="101600"/>
          </a:xfrm>
          <a:prstGeom prst="rect">
            <a:avLst/>
          </a:prstGeom>
          <a:solidFill>
            <a:srgbClr val="23A1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0" name="타원 29"/>
          <p:cNvSpPr/>
          <p:nvPr userDrawn="1"/>
        </p:nvSpPr>
        <p:spPr>
          <a:xfrm>
            <a:off x="10999159" y="6295765"/>
            <a:ext cx="268937" cy="268937"/>
          </a:xfrm>
          <a:prstGeom prst="ellipse">
            <a:avLst/>
          </a:prstGeom>
          <a:solidFill>
            <a:srgbClr val="23A198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1" name="타원 30"/>
          <p:cNvSpPr/>
          <p:nvPr userDrawn="1"/>
        </p:nvSpPr>
        <p:spPr>
          <a:xfrm>
            <a:off x="10998960" y="5546786"/>
            <a:ext cx="534837" cy="534837"/>
          </a:xfrm>
          <a:prstGeom prst="ellipse">
            <a:avLst/>
          </a:prstGeom>
          <a:solidFill>
            <a:srgbClr val="23A19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2" name="타원 31"/>
          <p:cNvSpPr/>
          <p:nvPr userDrawn="1"/>
        </p:nvSpPr>
        <p:spPr>
          <a:xfrm>
            <a:off x="2474184" y="219858"/>
            <a:ext cx="717750" cy="717750"/>
          </a:xfrm>
          <a:prstGeom prst="ellipse">
            <a:avLst/>
          </a:prstGeom>
          <a:solidFill>
            <a:srgbClr val="23A19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3" name="타원 32"/>
          <p:cNvSpPr/>
          <p:nvPr userDrawn="1"/>
        </p:nvSpPr>
        <p:spPr>
          <a:xfrm>
            <a:off x="2042383" y="372754"/>
            <a:ext cx="302882" cy="302882"/>
          </a:xfrm>
          <a:prstGeom prst="ellipse">
            <a:avLst/>
          </a:prstGeom>
          <a:solidFill>
            <a:srgbClr val="23A198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9" name="자유형 38"/>
          <p:cNvSpPr/>
          <p:nvPr userDrawn="1"/>
        </p:nvSpPr>
        <p:spPr>
          <a:xfrm flipH="1">
            <a:off x="11342959" y="6110040"/>
            <a:ext cx="857061" cy="747960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23A19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192175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자유형 24"/>
          <p:cNvSpPr/>
          <p:nvPr userDrawn="1"/>
        </p:nvSpPr>
        <p:spPr>
          <a:xfrm>
            <a:off x="0" y="5545501"/>
            <a:ext cx="1503947" cy="1312499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23A198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grpSp>
        <p:nvGrpSpPr>
          <p:cNvPr id="10" name="그룹 9"/>
          <p:cNvGrpSpPr/>
          <p:nvPr userDrawn="1"/>
        </p:nvGrpSpPr>
        <p:grpSpPr>
          <a:xfrm rot="16200000" flipH="1">
            <a:off x="10408648" y="-17810"/>
            <a:ext cx="1768644" cy="1804264"/>
            <a:chOff x="-12031" y="4822661"/>
            <a:chExt cx="2033337" cy="2074288"/>
          </a:xfrm>
        </p:grpSpPr>
        <p:sp>
          <p:nvSpPr>
            <p:cNvPr id="22" name="자유형 21"/>
            <p:cNvSpPr/>
            <p:nvPr userDrawn="1"/>
          </p:nvSpPr>
          <p:spPr>
            <a:xfrm>
              <a:off x="-12031" y="4822661"/>
              <a:ext cx="2033337" cy="2070723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rgbClr val="23A198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23" name="자유형 22"/>
            <p:cNvSpPr/>
            <p:nvPr userDrawn="1"/>
          </p:nvSpPr>
          <p:spPr>
            <a:xfrm>
              <a:off x="1" y="5170842"/>
              <a:ext cx="1666070" cy="1726107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</p:grpSp>
      <p:sp>
        <p:nvSpPr>
          <p:cNvPr id="17" name="타원 16"/>
          <p:cNvSpPr/>
          <p:nvPr userDrawn="1"/>
        </p:nvSpPr>
        <p:spPr>
          <a:xfrm>
            <a:off x="10939500" y="1747183"/>
            <a:ext cx="351919" cy="351919"/>
          </a:xfrm>
          <a:prstGeom prst="ellipse">
            <a:avLst/>
          </a:prstGeom>
          <a:solidFill>
            <a:srgbClr val="23A198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타원 17"/>
          <p:cNvSpPr/>
          <p:nvPr userDrawn="1"/>
        </p:nvSpPr>
        <p:spPr>
          <a:xfrm>
            <a:off x="11299963" y="1899342"/>
            <a:ext cx="742686" cy="742686"/>
          </a:xfrm>
          <a:prstGeom prst="ellipse">
            <a:avLst/>
          </a:prstGeom>
          <a:solidFill>
            <a:srgbClr val="23A19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" name="직사각형 1"/>
          <p:cNvSpPr/>
          <p:nvPr userDrawn="1"/>
        </p:nvSpPr>
        <p:spPr>
          <a:xfrm>
            <a:off x="0" y="0"/>
            <a:ext cx="12192000" cy="618067"/>
          </a:xfrm>
          <a:prstGeom prst="rect">
            <a:avLst/>
          </a:prstGeom>
          <a:solidFill>
            <a:srgbClr val="23A1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" name="직사각형 34"/>
          <p:cNvSpPr/>
          <p:nvPr userDrawn="1"/>
        </p:nvSpPr>
        <p:spPr>
          <a:xfrm>
            <a:off x="8415867" y="0"/>
            <a:ext cx="3776133" cy="618067"/>
          </a:xfrm>
          <a:custGeom>
            <a:avLst/>
            <a:gdLst>
              <a:gd name="connsiteX0" fmla="*/ 0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0 w 12192000"/>
              <a:gd name="connsiteY4" fmla="*/ 0 h 618067"/>
              <a:gd name="connsiteX0" fmla="*/ 812800 w 12192000"/>
              <a:gd name="connsiteY0" fmla="*/ 0 h 626534"/>
              <a:gd name="connsiteX1" fmla="*/ 12192000 w 12192000"/>
              <a:gd name="connsiteY1" fmla="*/ 8467 h 626534"/>
              <a:gd name="connsiteX2" fmla="*/ 12192000 w 12192000"/>
              <a:gd name="connsiteY2" fmla="*/ 626534 h 626534"/>
              <a:gd name="connsiteX3" fmla="*/ 0 w 12192000"/>
              <a:gd name="connsiteY3" fmla="*/ 626534 h 626534"/>
              <a:gd name="connsiteX4" fmla="*/ 812800 w 12192000"/>
              <a:gd name="connsiteY4" fmla="*/ 0 h 626534"/>
              <a:gd name="connsiteX0" fmla="*/ 866353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866353 w 12192000"/>
              <a:gd name="connsiteY4" fmla="*/ 0 h 618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618067">
                <a:moveTo>
                  <a:pt x="866353" y="0"/>
                </a:moveTo>
                <a:lnTo>
                  <a:pt x="12192000" y="0"/>
                </a:lnTo>
                <a:lnTo>
                  <a:pt x="12192000" y="618067"/>
                </a:lnTo>
                <a:lnTo>
                  <a:pt x="0" y="618067"/>
                </a:lnTo>
                <a:lnTo>
                  <a:pt x="866353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림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664" y="89052"/>
            <a:ext cx="439962" cy="439962"/>
          </a:xfrm>
          <a:prstGeom prst="rect">
            <a:avLst/>
          </a:prstGeom>
        </p:spPr>
      </p:pic>
      <p:sp>
        <p:nvSpPr>
          <p:cNvPr id="39" name="직사각형 38"/>
          <p:cNvSpPr/>
          <p:nvPr userDrawn="1"/>
        </p:nvSpPr>
        <p:spPr>
          <a:xfrm>
            <a:off x="0" y="6781800"/>
            <a:ext cx="12192000" cy="84667"/>
          </a:xfrm>
          <a:prstGeom prst="rect">
            <a:avLst/>
          </a:prstGeom>
          <a:solidFill>
            <a:srgbClr val="23A1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이등변 삼각형 10"/>
          <p:cNvSpPr/>
          <p:nvPr userDrawn="1"/>
        </p:nvSpPr>
        <p:spPr>
          <a:xfrm rot="6945975">
            <a:off x="1235399" y="6012865"/>
            <a:ext cx="753659" cy="649706"/>
          </a:xfrm>
          <a:prstGeom prst="triangle">
            <a:avLst/>
          </a:prstGeom>
          <a:solidFill>
            <a:srgbClr val="23A19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499019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타원 22"/>
          <p:cNvSpPr/>
          <p:nvPr userDrawn="1"/>
        </p:nvSpPr>
        <p:spPr>
          <a:xfrm>
            <a:off x="658323" y="896429"/>
            <a:ext cx="2254210" cy="2254210"/>
          </a:xfrm>
          <a:prstGeom prst="ellipse">
            <a:avLst/>
          </a:prstGeom>
          <a:noFill/>
          <a:ln w="381000">
            <a:solidFill>
              <a:srgbClr val="4A452A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4" name="직사각형 23"/>
          <p:cNvSpPr/>
          <p:nvPr userDrawn="1"/>
        </p:nvSpPr>
        <p:spPr>
          <a:xfrm>
            <a:off x="1" y="2023534"/>
            <a:ext cx="12192000" cy="2392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5" name="직사각형 24"/>
          <p:cNvSpPr/>
          <p:nvPr userDrawn="1"/>
        </p:nvSpPr>
        <p:spPr>
          <a:xfrm>
            <a:off x="0" y="1921934"/>
            <a:ext cx="8771467" cy="101600"/>
          </a:xfrm>
          <a:prstGeom prst="rect">
            <a:avLst/>
          </a:prstGeom>
          <a:solidFill>
            <a:srgbClr val="4A45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6" name="직사각형 25"/>
          <p:cNvSpPr/>
          <p:nvPr userDrawn="1"/>
        </p:nvSpPr>
        <p:spPr>
          <a:xfrm>
            <a:off x="8771467" y="1921934"/>
            <a:ext cx="3420533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7" name="직사각형 26"/>
          <p:cNvSpPr/>
          <p:nvPr userDrawn="1"/>
        </p:nvSpPr>
        <p:spPr>
          <a:xfrm>
            <a:off x="0" y="4357660"/>
            <a:ext cx="8771467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8" name="직사각형 27"/>
          <p:cNvSpPr/>
          <p:nvPr userDrawn="1"/>
        </p:nvSpPr>
        <p:spPr>
          <a:xfrm>
            <a:off x="1566333" y="4357660"/>
            <a:ext cx="10625667" cy="101600"/>
          </a:xfrm>
          <a:prstGeom prst="rect">
            <a:avLst/>
          </a:prstGeom>
          <a:solidFill>
            <a:srgbClr val="4A45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0" name="타원 29"/>
          <p:cNvSpPr/>
          <p:nvPr userDrawn="1"/>
        </p:nvSpPr>
        <p:spPr>
          <a:xfrm>
            <a:off x="10999159" y="6295765"/>
            <a:ext cx="268937" cy="268937"/>
          </a:xfrm>
          <a:prstGeom prst="ellipse">
            <a:avLst/>
          </a:prstGeom>
          <a:solidFill>
            <a:srgbClr val="4A452A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1" name="타원 30"/>
          <p:cNvSpPr/>
          <p:nvPr userDrawn="1"/>
        </p:nvSpPr>
        <p:spPr>
          <a:xfrm>
            <a:off x="10998960" y="5546786"/>
            <a:ext cx="534837" cy="534837"/>
          </a:xfrm>
          <a:prstGeom prst="ellipse">
            <a:avLst/>
          </a:prstGeom>
          <a:solidFill>
            <a:srgbClr val="4A452A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2" name="타원 31"/>
          <p:cNvSpPr/>
          <p:nvPr userDrawn="1"/>
        </p:nvSpPr>
        <p:spPr>
          <a:xfrm>
            <a:off x="2474184" y="219858"/>
            <a:ext cx="717750" cy="717750"/>
          </a:xfrm>
          <a:prstGeom prst="ellipse">
            <a:avLst/>
          </a:prstGeom>
          <a:solidFill>
            <a:srgbClr val="4A452A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3" name="타원 32"/>
          <p:cNvSpPr/>
          <p:nvPr userDrawn="1"/>
        </p:nvSpPr>
        <p:spPr>
          <a:xfrm>
            <a:off x="2042383" y="372754"/>
            <a:ext cx="302882" cy="302882"/>
          </a:xfrm>
          <a:prstGeom prst="ellipse">
            <a:avLst/>
          </a:prstGeom>
          <a:solidFill>
            <a:srgbClr val="4A452A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9" name="자유형 38"/>
          <p:cNvSpPr/>
          <p:nvPr userDrawn="1"/>
        </p:nvSpPr>
        <p:spPr>
          <a:xfrm flipH="1">
            <a:off x="11342959" y="6110040"/>
            <a:ext cx="857061" cy="747960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4A452A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667465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자유형 24"/>
          <p:cNvSpPr/>
          <p:nvPr userDrawn="1"/>
        </p:nvSpPr>
        <p:spPr>
          <a:xfrm>
            <a:off x="0" y="5545501"/>
            <a:ext cx="1503947" cy="1312499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4A452A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grpSp>
        <p:nvGrpSpPr>
          <p:cNvPr id="10" name="그룹 9"/>
          <p:cNvGrpSpPr/>
          <p:nvPr userDrawn="1"/>
        </p:nvGrpSpPr>
        <p:grpSpPr>
          <a:xfrm rot="16200000" flipH="1">
            <a:off x="10408648" y="-17810"/>
            <a:ext cx="1768644" cy="1804264"/>
            <a:chOff x="-12031" y="4822661"/>
            <a:chExt cx="2033337" cy="2074288"/>
          </a:xfrm>
        </p:grpSpPr>
        <p:sp>
          <p:nvSpPr>
            <p:cNvPr id="22" name="자유형 21"/>
            <p:cNvSpPr/>
            <p:nvPr userDrawn="1"/>
          </p:nvSpPr>
          <p:spPr>
            <a:xfrm>
              <a:off x="-12031" y="4822661"/>
              <a:ext cx="2033337" cy="2070723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rgbClr val="4A452A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23" name="자유형 22"/>
            <p:cNvSpPr/>
            <p:nvPr userDrawn="1"/>
          </p:nvSpPr>
          <p:spPr>
            <a:xfrm>
              <a:off x="1" y="5170842"/>
              <a:ext cx="1666070" cy="1726107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</p:grpSp>
      <p:sp>
        <p:nvSpPr>
          <p:cNvPr id="17" name="타원 16"/>
          <p:cNvSpPr/>
          <p:nvPr userDrawn="1"/>
        </p:nvSpPr>
        <p:spPr>
          <a:xfrm>
            <a:off x="10939500" y="1747183"/>
            <a:ext cx="351919" cy="351919"/>
          </a:xfrm>
          <a:prstGeom prst="ellipse">
            <a:avLst/>
          </a:prstGeom>
          <a:solidFill>
            <a:srgbClr val="4A452A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타원 17"/>
          <p:cNvSpPr/>
          <p:nvPr userDrawn="1"/>
        </p:nvSpPr>
        <p:spPr>
          <a:xfrm>
            <a:off x="11299963" y="1899342"/>
            <a:ext cx="742686" cy="742686"/>
          </a:xfrm>
          <a:prstGeom prst="ellipse">
            <a:avLst/>
          </a:prstGeom>
          <a:solidFill>
            <a:srgbClr val="4A452A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" name="직사각형 1"/>
          <p:cNvSpPr/>
          <p:nvPr userDrawn="1"/>
        </p:nvSpPr>
        <p:spPr>
          <a:xfrm>
            <a:off x="0" y="0"/>
            <a:ext cx="12192000" cy="618067"/>
          </a:xfrm>
          <a:prstGeom prst="rect">
            <a:avLst/>
          </a:prstGeom>
          <a:solidFill>
            <a:srgbClr val="4A45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" name="직사각형 34"/>
          <p:cNvSpPr/>
          <p:nvPr userDrawn="1"/>
        </p:nvSpPr>
        <p:spPr>
          <a:xfrm>
            <a:off x="8415867" y="0"/>
            <a:ext cx="3776133" cy="618067"/>
          </a:xfrm>
          <a:custGeom>
            <a:avLst/>
            <a:gdLst>
              <a:gd name="connsiteX0" fmla="*/ 0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0 w 12192000"/>
              <a:gd name="connsiteY4" fmla="*/ 0 h 618067"/>
              <a:gd name="connsiteX0" fmla="*/ 812800 w 12192000"/>
              <a:gd name="connsiteY0" fmla="*/ 0 h 626534"/>
              <a:gd name="connsiteX1" fmla="*/ 12192000 w 12192000"/>
              <a:gd name="connsiteY1" fmla="*/ 8467 h 626534"/>
              <a:gd name="connsiteX2" fmla="*/ 12192000 w 12192000"/>
              <a:gd name="connsiteY2" fmla="*/ 626534 h 626534"/>
              <a:gd name="connsiteX3" fmla="*/ 0 w 12192000"/>
              <a:gd name="connsiteY3" fmla="*/ 626534 h 626534"/>
              <a:gd name="connsiteX4" fmla="*/ 812800 w 12192000"/>
              <a:gd name="connsiteY4" fmla="*/ 0 h 626534"/>
              <a:gd name="connsiteX0" fmla="*/ 866353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866353 w 12192000"/>
              <a:gd name="connsiteY4" fmla="*/ 0 h 618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618067">
                <a:moveTo>
                  <a:pt x="866353" y="0"/>
                </a:moveTo>
                <a:lnTo>
                  <a:pt x="12192000" y="0"/>
                </a:lnTo>
                <a:lnTo>
                  <a:pt x="12192000" y="618067"/>
                </a:lnTo>
                <a:lnTo>
                  <a:pt x="0" y="618067"/>
                </a:lnTo>
                <a:lnTo>
                  <a:pt x="866353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림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664" y="89052"/>
            <a:ext cx="439962" cy="439962"/>
          </a:xfrm>
          <a:prstGeom prst="rect">
            <a:avLst/>
          </a:prstGeom>
        </p:spPr>
      </p:pic>
      <p:sp>
        <p:nvSpPr>
          <p:cNvPr id="39" name="직사각형 38"/>
          <p:cNvSpPr/>
          <p:nvPr userDrawn="1"/>
        </p:nvSpPr>
        <p:spPr>
          <a:xfrm>
            <a:off x="0" y="6781800"/>
            <a:ext cx="12192000" cy="84667"/>
          </a:xfrm>
          <a:prstGeom prst="rect">
            <a:avLst/>
          </a:prstGeom>
          <a:solidFill>
            <a:srgbClr val="4A45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이등변 삼각형 10"/>
          <p:cNvSpPr/>
          <p:nvPr userDrawn="1"/>
        </p:nvSpPr>
        <p:spPr>
          <a:xfrm rot="6945975">
            <a:off x="1235399" y="6012865"/>
            <a:ext cx="753659" cy="649706"/>
          </a:xfrm>
          <a:prstGeom prst="triangle">
            <a:avLst/>
          </a:prstGeom>
          <a:solidFill>
            <a:srgbClr val="4A452A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465483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타원 22"/>
          <p:cNvSpPr/>
          <p:nvPr userDrawn="1"/>
        </p:nvSpPr>
        <p:spPr>
          <a:xfrm>
            <a:off x="658323" y="896429"/>
            <a:ext cx="2254210" cy="2254210"/>
          </a:xfrm>
          <a:prstGeom prst="ellipse">
            <a:avLst/>
          </a:prstGeom>
          <a:noFill/>
          <a:ln w="381000">
            <a:solidFill>
              <a:srgbClr val="FF6E47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4" name="직사각형 23"/>
          <p:cNvSpPr/>
          <p:nvPr userDrawn="1"/>
        </p:nvSpPr>
        <p:spPr>
          <a:xfrm>
            <a:off x="1" y="2023534"/>
            <a:ext cx="12192000" cy="2392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5" name="직사각형 24"/>
          <p:cNvSpPr/>
          <p:nvPr userDrawn="1"/>
        </p:nvSpPr>
        <p:spPr>
          <a:xfrm>
            <a:off x="0" y="1921934"/>
            <a:ext cx="8771467" cy="101600"/>
          </a:xfrm>
          <a:prstGeom prst="rect">
            <a:avLst/>
          </a:prstGeom>
          <a:solidFill>
            <a:srgbClr val="FF6E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6" name="직사각형 25"/>
          <p:cNvSpPr/>
          <p:nvPr userDrawn="1"/>
        </p:nvSpPr>
        <p:spPr>
          <a:xfrm>
            <a:off x="8771467" y="1921934"/>
            <a:ext cx="3420533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7" name="직사각형 26"/>
          <p:cNvSpPr/>
          <p:nvPr userDrawn="1"/>
        </p:nvSpPr>
        <p:spPr>
          <a:xfrm>
            <a:off x="0" y="4357660"/>
            <a:ext cx="8771467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8" name="직사각형 27"/>
          <p:cNvSpPr/>
          <p:nvPr userDrawn="1"/>
        </p:nvSpPr>
        <p:spPr>
          <a:xfrm>
            <a:off x="1566333" y="4357660"/>
            <a:ext cx="10625667" cy="101600"/>
          </a:xfrm>
          <a:prstGeom prst="rect">
            <a:avLst/>
          </a:prstGeom>
          <a:solidFill>
            <a:srgbClr val="FF6E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0" name="타원 29"/>
          <p:cNvSpPr/>
          <p:nvPr userDrawn="1"/>
        </p:nvSpPr>
        <p:spPr>
          <a:xfrm>
            <a:off x="10999159" y="6295765"/>
            <a:ext cx="268937" cy="268937"/>
          </a:xfrm>
          <a:prstGeom prst="ellipse">
            <a:avLst/>
          </a:prstGeom>
          <a:solidFill>
            <a:srgbClr val="FF6E47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1" name="타원 30"/>
          <p:cNvSpPr/>
          <p:nvPr userDrawn="1"/>
        </p:nvSpPr>
        <p:spPr>
          <a:xfrm>
            <a:off x="10998960" y="5546786"/>
            <a:ext cx="534837" cy="534837"/>
          </a:xfrm>
          <a:prstGeom prst="ellipse">
            <a:avLst/>
          </a:prstGeom>
          <a:solidFill>
            <a:srgbClr val="FF6E47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2" name="타원 31"/>
          <p:cNvSpPr/>
          <p:nvPr userDrawn="1"/>
        </p:nvSpPr>
        <p:spPr>
          <a:xfrm>
            <a:off x="2474184" y="219858"/>
            <a:ext cx="717750" cy="717750"/>
          </a:xfrm>
          <a:prstGeom prst="ellipse">
            <a:avLst/>
          </a:prstGeom>
          <a:solidFill>
            <a:srgbClr val="FF6E47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3" name="타원 32"/>
          <p:cNvSpPr/>
          <p:nvPr userDrawn="1"/>
        </p:nvSpPr>
        <p:spPr>
          <a:xfrm>
            <a:off x="2042383" y="372754"/>
            <a:ext cx="302882" cy="302882"/>
          </a:xfrm>
          <a:prstGeom prst="ellipse">
            <a:avLst/>
          </a:prstGeom>
          <a:solidFill>
            <a:srgbClr val="FF6E47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9" name="자유형 38"/>
          <p:cNvSpPr/>
          <p:nvPr userDrawn="1"/>
        </p:nvSpPr>
        <p:spPr>
          <a:xfrm flipH="1">
            <a:off x="11342959" y="6110040"/>
            <a:ext cx="857061" cy="747960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FF6E47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231769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wdUpDiag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713" r:id="rId2"/>
    <p:sldLayoutId id="2147483719" r:id="rId3"/>
    <p:sldLayoutId id="2147483718" r:id="rId4"/>
    <p:sldLayoutId id="2147483720" r:id="rId5"/>
    <p:sldLayoutId id="2147483721" r:id="rId6"/>
    <p:sldLayoutId id="2147483722" r:id="rId7"/>
    <p:sldLayoutId id="2147483723" r:id="rId8"/>
    <p:sldLayoutId id="2147483724" r:id="rId9"/>
    <p:sldLayoutId id="2147483725" r:id="rId10"/>
    <p:sldLayoutId id="2147483726" r:id="rId11"/>
    <p:sldLayoutId id="2147483727" r:id="rId12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182880" algn="l" defTabSz="914400" rtl="0" eaLnBrk="1" latinLnBrk="1" hangingPunct="1">
        <a:lnSpc>
          <a:spcPct val="90000"/>
        </a:lnSpc>
        <a:spcBef>
          <a:spcPts val="1400"/>
        </a:spcBef>
        <a:buClr>
          <a:schemeClr val="accent1"/>
        </a:buClr>
        <a:buSzPct val="80000"/>
        <a:buFont typeface="Corbel" pitchFamily="34" charset="0"/>
        <a:buChar char="•"/>
        <a:defRPr sz="22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20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ctce.or.kr/" TargetMode="Externa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0" y="2389832"/>
            <a:ext cx="12192000" cy="829193"/>
          </a:xfrm>
          <a:prstGeom prst="rect">
            <a:avLst/>
          </a:prstGeom>
        </p:spPr>
        <p:txBody>
          <a:bodyPr tIns="0" bIns="0" anchor="b"/>
          <a:lstStyle>
            <a:lvl1pPr algn="ct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5000" kern="1200">
                <a:solidFill>
                  <a:srgbClr val="2585C2"/>
                </a:solidFill>
                <a:latin typeface="210 맨발의청춘 R" panose="02020603020101020101" pitchFamily="18" charset="-127"/>
                <a:ea typeface="210 맨발의청춘 R" panose="02020603020101020101" pitchFamily="18" charset="-127"/>
                <a:cs typeface="+mj-cs"/>
              </a:defRPr>
            </a:lvl1pPr>
          </a:lstStyle>
          <a:p>
            <a:r>
              <a:rPr lang="en-US" altLang="ko-KR" dirty="0">
                <a:solidFill>
                  <a:srgbClr val="23A198"/>
                </a:solidFill>
                <a:latin typeface="KoPub돋움체 Bold" panose="00000800000000000000" pitchFamily="2" charset="-127"/>
                <a:ea typeface="KoPub돋움체 Bold" panose="00000800000000000000" pitchFamily="2" charset="-127"/>
              </a:rPr>
              <a:t>CDT</a:t>
            </a:r>
            <a:r>
              <a:rPr lang="ko-KR" altLang="en-US" dirty="0">
                <a:solidFill>
                  <a:srgbClr val="23A198"/>
                </a:solidFill>
                <a:latin typeface="KoPub돋움체 Bold" panose="00000800000000000000" pitchFamily="2" charset="-127"/>
                <a:ea typeface="KoPub돋움체 Bold" panose="00000800000000000000" pitchFamily="2" charset="-127"/>
              </a:rPr>
              <a:t>코딩창의개발능력 자격증 따기 엔트리 </a:t>
            </a:r>
            <a:r>
              <a:rPr lang="en-US" altLang="ko-KR" dirty="0">
                <a:solidFill>
                  <a:srgbClr val="23A198"/>
                </a:solidFill>
                <a:latin typeface="KoPub돋움체 Bold" panose="00000800000000000000" pitchFamily="2" charset="-127"/>
                <a:ea typeface="KoPub돋움체 Bold" panose="00000800000000000000" pitchFamily="2" charset="-127"/>
              </a:rPr>
              <a:t>3</a:t>
            </a:r>
            <a:r>
              <a:rPr lang="ko-KR" altLang="en-US" dirty="0">
                <a:solidFill>
                  <a:srgbClr val="23A198"/>
                </a:solidFill>
                <a:latin typeface="KoPub돋움체 Bold" panose="00000800000000000000" pitchFamily="2" charset="-127"/>
                <a:ea typeface="KoPub돋움체 Bold" panose="00000800000000000000" pitchFamily="2" charset="-127"/>
              </a:rPr>
              <a:t>급</a:t>
            </a:r>
            <a:endParaRPr lang="en-US" altLang="ko-KR" dirty="0">
              <a:solidFill>
                <a:srgbClr val="23A198"/>
              </a:solidFill>
              <a:latin typeface="KoPub돋움체 Bold" panose="00000800000000000000" pitchFamily="2" charset="-127"/>
              <a:ea typeface="KoPub돋움체 Bold" panose="00000800000000000000" pitchFamily="2" charset="-127"/>
            </a:endParaRPr>
          </a:p>
        </p:txBody>
      </p:sp>
      <p:sp>
        <p:nvSpPr>
          <p:cNvPr id="6" name="텍스트 개체 틀 42"/>
          <p:cNvSpPr txBox="1">
            <a:spLocks/>
          </p:cNvSpPr>
          <p:nvPr/>
        </p:nvSpPr>
        <p:spPr>
          <a:xfrm>
            <a:off x="-1" y="3368087"/>
            <a:ext cx="12192001" cy="607907"/>
          </a:xfrm>
          <a:prstGeom prst="rect">
            <a:avLst/>
          </a:prstGeom>
        </p:spPr>
        <p:txBody>
          <a:bodyPr bIns="0" anchor="t"/>
          <a:lstStyle>
            <a:lvl1pPr marL="45720" indent="0" algn="ctr" defTabSz="914400" rtl="0" eaLnBrk="1" latinLnBrk="1" hangingPunct="1">
              <a:lnSpc>
                <a:spcPct val="10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40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210 맨발의청춘 R" panose="02020603020101020101" pitchFamily="18" charset="-127"/>
                <a:ea typeface="210 맨발의청춘 R" panose="02020603020101020101" pitchFamily="18" charset="-127"/>
                <a:cs typeface="+mn-cs"/>
              </a:defRPr>
            </a:lvl1pPr>
            <a:lvl2pPr marL="45720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dirty="0">
                <a:latin typeface="KoPub돋움체 Bold" panose="00000800000000000000" pitchFamily="2" charset="-127"/>
                <a:ea typeface="KoPub돋움체 Bold" panose="00000800000000000000" pitchFamily="2" charset="-127"/>
              </a:rPr>
              <a:t>11 </a:t>
            </a:r>
            <a:r>
              <a:rPr lang="ko-KR" altLang="en-US" dirty="0">
                <a:latin typeface="KoPub돋움체 Bold" panose="00000800000000000000" pitchFamily="2" charset="-127"/>
                <a:ea typeface="KoPub돋움체 Bold" panose="00000800000000000000" pitchFamily="2" charset="-127"/>
              </a:rPr>
              <a:t>기출문제</a:t>
            </a:r>
            <a:r>
              <a:rPr lang="en-US" altLang="ko-KR" dirty="0">
                <a:latin typeface="KoPub돋움체 Bold" panose="00000800000000000000" pitchFamily="2" charset="-127"/>
                <a:ea typeface="KoPub돋움체 Bold" panose="00000800000000000000" pitchFamily="2" charset="-127"/>
              </a:rPr>
              <a:t>4</a:t>
            </a:r>
            <a:endParaRPr lang="ko-KR" altLang="en-US" dirty="0">
              <a:latin typeface="KoPub돋움체 Bold" panose="00000800000000000000" pitchFamily="2" charset="-127"/>
              <a:ea typeface="KoPub돋움체 Bold" panose="00000800000000000000" pitchFamily="2" charset="-127"/>
            </a:endParaRPr>
          </a:p>
        </p:txBody>
      </p:sp>
      <p:sp>
        <p:nvSpPr>
          <p:cNvPr id="7" name="텍스트 개체 틀 20"/>
          <p:cNvSpPr txBox="1">
            <a:spLocks/>
          </p:cNvSpPr>
          <p:nvPr/>
        </p:nvSpPr>
        <p:spPr>
          <a:xfrm>
            <a:off x="5418668" y="1471639"/>
            <a:ext cx="6723593" cy="388938"/>
          </a:xfrm>
          <a:prstGeom prst="rect">
            <a:avLst/>
          </a:prstGeom>
        </p:spPr>
        <p:txBody>
          <a:bodyPr lIns="0"/>
          <a:lstStyle>
            <a:lvl1pPr marL="45720" indent="0" algn="r" defTabSz="914400" rtl="0" eaLnBrk="1" latinLnBrk="1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45720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/>
              <a:t>윤희원 선생님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A6AD090-22D2-87BB-E5EB-DCCA0C7C6840}"/>
              </a:ext>
            </a:extLst>
          </p:cNvPr>
          <p:cNvSpPr txBox="1"/>
          <p:nvPr/>
        </p:nvSpPr>
        <p:spPr>
          <a:xfrm>
            <a:off x="6513156" y="6396335"/>
            <a:ext cx="56291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400" dirty="0">
                <a:latin typeface="나눔스퀘어라운드 Bold" panose="020B0600000101010101" pitchFamily="50" charset="-127"/>
                <a:ea typeface="나눔스퀘어라운드 Bold" panose="020B0600000101010101" pitchFamily="50" charset="-127"/>
              </a:rPr>
              <a:t>홈페이지 출처 </a:t>
            </a:r>
            <a:r>
              <a:rPr lang="en-US" altLang="ko-KR" sz="2400" dirty="0">
                <a:latin typeface="나눔스퀘어라운드 Bold" panose="020B0600000101010101" pitchFamily="50" charset="-127"/>
                <a:ea typeface="나눔스퀘어라운드 Bold" panose="020B0600000101010101" pitchFamily="50" charset="-127"/>
              </a:rPr>
              <a:t>: </a:t>
            </a:r>
            <a:r>
              <a:rPr lang="en-US" altLang="ko-KR" sz="2400" dirty="0">
                <a:latin typeface="나눔스퀘어라운드 Bold" panose="020B0600000101010101" pitchFamily="50" charset="-127"/>
                <a:ea typeface="나눔스퀘어라운드 Bold" panose="020B0600000101010101" pitchFamily="50" charset="-127"/>
                <a:hlinkClick r:id="rId2"/>
              </a:rPr>
              <a:t>https://www.ctce.or.kr</a:t>
            </a:r>
            <a:endParaRPr lang="ko-KR" altLang="en-US" sz="2400" dirty="0">
              <a:latin typeface="나눔스퀘어라운드 Bold" panose="020B0600000101010101" pitchFamily="50" charset="-127"/>
              <a:ea typeface="나눔스퀘어라운드 Bold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5281703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텍스트 개체 틀 4"/>
          <p:cNvSpPr txBox="1">
            <a:spLocks/>
          </p:cNvSpPr>
          <p:nvPr/>
        </p:nvSpPr>
        <p:spPr>
          <a:xfrm>
            <a:off x="304800" y="795647"/>
            <a:ext cx="11506899" cy="5984185"/>
          </a:xfrm>
          <a:prstGeom prst="rect">
            <a:avLst/>
          </a:prstGeom>
        </p:spPr>
        <p:txBody>
          <a:bodyPr/>
          <a:lstStyle>
            <a:lvl1pPr marL="355600" indent="-309563" algn="l" defTabSz="914400" rtl="0" eaLnBrk="1" latinLnBrk="1" hangingPunct="1">
              <a:lnSpc>
                <a:spcPct val="100000"/>
              </a:lnSpc>
              <a:spcBef>
                <a:spcPts val="1500"/>
              </a:spcBef>
              <a:buClr>
                <a:srgbClr val="2585C2"/>
              </a:buClr>
              <a:buSzPct val="80000"/>
              <a:buFont typeface="Wingdings" panose="05000000000000000000" pitchFamily="2" charset="2"/>
              <a:buChar char="u"/>
              <a:defRPr sz="2800" kern="1200" baseline="0">
                <a:solidFill>
                  <a:srgbClr val="2585C2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541338" indent="-26670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chemeClr val="bg1">
                  <a:lumMod val="50000"/>
                </a:schemeClr>
              </a:buClr>
              <a:buSzPct val="80000"/>
              <a:buFont typeface="나눔스퀘어라운드 Bold" panose="020B0600000101010101" pitchFamily="50" charset="-127"/>
              <a:buChar char="»"/>
              <a:defRPr sz="24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rgbClr val="2585C2"/>
              </a:buClr>
              <a:buSzPct val="80000"/>
              <a:buFont typeface="Wingdings" panose="05000000000000000000" pitchFamily="2" charset="2"/>
              <a:buChar char="§"/>
              <a:defRPr sz="20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47675" indent="-401638">
              <a:buClr>
                <a:srgbClr val="23A198"/>
              </a:buClr>
              <a:tabLst>
                <a:tab pos="444500" algn="l"/>
              </a:tabLst>
            </a:pPr>
            <a:r>
              <a:rPr lang="en-US" altLang="ko-KR" dirty="0">
                <a:solidFill>
                  <a:srgbClr val="23A198"/>
                </a:solidFill>
              </a:rPr>
              <a:t> </a:t>
            </a:r>
            <a:r>
              <a:rPr lang="ko-KR" altLang="en-US" dirty="0">
                <a:solidFill>
                  <a:srgbClr val="23A198"/>
                </a:solidFill>
              </a:rPr>
              <a:t>사람</a:t>
            </a:r>
            <a:r>
              <a:rPr lang="en-US" altLang="ko-KR" dirty="0">
                <a:solidFill>
                  <a:srgbClr val="23A198"/>
                </a:solidFill>
              </a:rPr>
              <a:t> </a:t>
            </a:r>
            <a:r>
              <a:rPr lang="ko-KR" altLang="en-US" dirty="0">
                <a:solidFill>
                  <a:srgbClr val="23A198"/>
                </a:solidFill>
              </a:rPr>
              <a:t>정답</a:t>
            </a:r>
            <a:endParaRPr lang="en-US" altLang="ko-KR" dirty="0">
              <a:solidFill>
                <a:schemeClr val="tx1"/>
              </a:solidFill>
            </a:endParaRPr>
          </a:p>
          <a:p>
            <a:pPr marL="633413" lvl="1" indent="-401638">
              <a:buClr>
                <a:schemeClr val="tx1"/>
              </a:buClr>
              <a:tabLst>
                <a:tab pos="444500" algn="l"/>
              </a:tabLst>
            </a:pPr>
            <a:endParaRPr lang="en-US" altLang="ko-KR" dirty="0">
              <a:solidFill>
                <a:schemeClr val="tx1"/>
              </a:solidFill>
            </a:endParaRPr>
          </a:p>
        </p:txBody>
      </p:sp>
      <p:sp>
        <p:nvSpPr>
          <p:cNvPr id="9" name="텍스트 개체 틀 20"/>
          <p:cNvSpPr txBox="1">
            <a:spLocks/>
          </p:cNvSpPr>
          <p:nvPr/>
        </p:nvSpPr>
        <p:spPr>
          <a:xfrm>
            <a:off x="660933" y="101595"/>
            <a:ext cx="7636400" cy="388938"/>
          </a:xfrm>
          <a:prstGeom prst="rect">
            <a:avLst/>
          </a:prstGeom>
        </p:spPr>
        <p:txBody>
          <a:bodyPr lIns="0" rIns="0"/>
          <a:lstStyle>
            <a:lvl1pPr marL="45720" indent="0" algn="l" defTabSz="914400" rtl="0" eaLnBrk="1" latinLnBrk="1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3000" b="0" kern="1200" baseline="0">
                <a:solidFill>
                  <a:schemeClr val="bg1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45720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/>
              <a:t>기출문제</a:t>
            </a:r>
            <a:r>
              <a:rPr lang="en-US" altLang="ko-KR" dirty="0"/>
              <a:t>4</a:t>
            </a:r>
            <a:endParaRPr lang="ko-KR" altLang="en-US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8E8CE68D-3B2A-BF01-34F9-DA8D9E44F99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43225" y="876300"/>
            <a:ext cx="7039076" cy="5699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87317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텍스트 개체 틀 4"/>
          <p:cNvSpPr txBox="1">
            <a:spLocks/>
          </p:cNvSpPr>
          <p:nvPr/>
        </p:nvSpPr>
        <p:spPr>
          <a:xfrm>
            <a:off x="304800" y="795647"/>
            <a:ext cx="11506899" cy="5984185"/>
          </a:xfrm>
          <a:prstGeom prst="rect">
            <a:avLst/>
          </a:prstGeom>
        </p:spPr>
        <p:txBody>
          <a:bodyPr/>
          <a:lstStyle>
            <a:lvl1pPr marL="355600" indent="-309563" algn="l" defTabSz="914400" rtl="0" eaLnBrk="1" latinLnBrk="1" hangingPunct="1">
              <a:lnSpc>
                <a:spcPct val="100000"/>
              </a:lnSpc>
              <a:spcBef>
                <a:spcPts val="1500"/>
              </a:spcBef>
              <a:buClr>
                <a:srgbClr val="2585C2"/>
              </a:buClr>
              <a:buSzPct val="80000"/>
              <a:buFont typeface="Wingdings" panose="05000000000000000000" pitchFamily="2" charset="2"/>
              <a:buChar char="u"/>
              <a:defRPr sz="2800" kern="1200" baseline="0">
                <a:solidFill>
                  <a:srgbClr val="2585C2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541338" indent="-26670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chemeClr val="bg1">
                  <a:lumMod val="50000"/>
                </a:schemeClr>
              </a:buClr>
              <a:buSzPct val="80000"/>
              <a:buFont typeface="나눔스퀘어라운드 Bold" panose="020B0600000101010101" pitchFamily="50" charset="-127"/>
              <a:buChar char="»"/>
              <a:defRPr sz="24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rgbClr val="2585C2"/>
              </a:buClr>
              <a:buSzPct val="80000"/>
              <a:buFont typeface="Wingdings" panose="05000000000000000000" pitchFamily="2" charset="2"/>
              <a:buChar char="§"/>
              <a:defRPr sz="20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47675" indent="-401638">
              <a:buClr>
                <a:srgbClr val="23A198"/>
              </a:buClr>
              <a:tabLst>
                <a:tab pos="444500" algn="l"/>
              </a:tabLst>
            </a:pPr>
            <a:r>
              <a:rPr lang="en-US" altLang="ko-KR" dirty="0">
                <a:solidFill>
                  <a:srgbClr val="23A198"/>
                </a:solidFill>
              </a:rPr>
              <a:t> </a:t>
            </a:r>
            <a:r>
              <a:rPr lang="ko-KR" altLang="en-US" dirty="0">
                <a:solidFill>
                  <a:srgbClr val="23A198"/>
                </a:solidFill>
              </a:rPr>
              <a:t>바나나</a:t>
            </a:r>
            <a:r>
              <a:rPr lang="en-US" altLang="ko-KR" dirty="0">
                <a:solidFill>
                  <a:srgbClr val="23A198"/>
                </a:solidFill>
              </a:rPr>
              <a:t> </a:t>
            </a:r>
            <a:r>
              <a:rPr lang="ko-KR" altLang="en-US" dirty="0">
                <a:solidFill>
                  <a:srgbClr val="23A198"/>
                </a:solidFill>
              </a:rPr>
              <a:t>정답</a:t>
            </a:r>
            <a:endParaRPr lang="en-US" altLang="ko-KR" dirty="0">
              <a:solidFill>
                <a:schemeClr val="tx1"/>
              </a:solidFill>
            </a:endParaRPr>
          </a:p>
          <a:p>
            <a:pPr marL="1097915" lvl="3" indent="-401638">
              <a:buClr>
                <a:schemeClr val="tx1"/>
              </a:buClr>
              <a:tabLst>
                <a:tab pos="444500" algn="l"/>
              </a:tabLst>
            </a:pPr>
            <a:endParaRPr lang="en-US" altLang="ko-KR" dirty="0">
              <a:solidFill>
                <a:schemeClr val="tx1"/>
              </a:solidFill>
            </a:endParaRPr>
          </a:p>
        </p:txBody>
      </p:sp>
      <p:sp>
        <p:nvSpPr>
          <p:cNvPr id="9" name="텍스트 개체 틀 20"/>
          <p:cNvSpPr txBox="1">
            <a:spLocks/>
          </p:cNvSpPr>
          <p:nvPr/>
        </p:nvSpPr>
        <p:spPr>
          <a:xfrm>
            <a:off x="660933" y="101595"/>
            <a:ext cx="7636400" cy="388938"/>
          </a:xfrm>
          <a:prstGeom prst="rect">
            <a:avLst/>
          </a:prstGeom>
        </p:spPr>
        <p:txBody>
          <a:bodyPr lIns="0" rIns="0"/>
          <a:lstStyle>
            <a:lvl1pPr marL="45720" indent="0" algn="l" defTabSz="914400" rtl="0" eaLnBrk="1" latinLnBrk="1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3000" b="0" kern="1200" baseline="0">
                <a:solidFill>
                  <a:schemeClr val="bg1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45720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/>
              <a:t>기출문제</a:t>
            </a:r>
            <a:r>
              <a:rPr lang="en-US" altLang="ko-KR" dirty="0"/>
              <a:t>3</a:t>
            </a:r>
            <a:endParaRPr lang="ko-KR" altLang="en-US" dirty="0"/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F086DF95-61EC-F15A-EC14-8D60E62973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2199" y="1538287"/>
            <a:ext cx="9204213" cy="46608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14100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텍스트 개체 틀 4"/>
          <p:cNvSpPr txBox="1">
            <a:spLocks/>
          </p:cNvSpPr>
          <p:nvPr/>
        </p:nvSpPr>
        <p:spPr>
          <a:xfrm>
            <a:off x="304800" y="795647"/>
            <a:ext cx="11506899" cy="5984185"/>
          </a:xfrm>
          <a:prstGeom prst="rect">
            <a:avLst/>
          </a:prstGeom>
        </p:spPr>
        <p:txBody>
          <a:bodyPr/>
          <a:lstStyle>
            <a:lvl1pPr marL="355600" indent="-309563" algn="l" defTabSz="914400" rtl="0" eaLnBrk="1" latinLnBrk="1" hangingPunct="1">
              <a:lnSpc>
                <a:spcPct val="100000"/>
              </a:lnSpc>
              <a:spcBef>
                <a:spcPts val="1500"/>
              </a:spcBef>
              <a:buClr>
                <a:srgbClr val="2585C2"/>
              </a:buClr>
              <a:buSzPct val="80000"/>
              <a:buFont typeface="Wingdings" panose="05000000000000000000" pitchFamily="2" charset="2"/>
              <a:buChar char="u"/>
              <a:defRPr sz="2800" kern="1200" baseline="0">
                <a:solidFill>
                  <a:srgbClr val="2585C2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541338" indent="-26670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chemeClr val="bg1">
                  <a:lumMod val="50000"/>
                </a:schemeClr>
              </a:buClr>
              <a:buSzPct val="80000"/>
              <a:buFont typeface="나눔스퀘어라운드 Bold" panose="020B0600000101010101" pitchFamily="50" charset="-127"/>
              <a:buChar char="»"/>
              <a:defRPr sz="24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rgbClr val="2585C2"/>
              </a:buClr>
              <a:buSzPct val="80000"/>
              <a:buFont typeface="Wingdings" panose="05000000000000000000" pitchFamily="2" charset="2"/>
              <a:buChar char="§"/>
              <a:defRPr sz="20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47675" indent="-401638">
              <a:buClr>
                <a:srgbClr val="23A198"/>
              </a:buClr>
              <a:tabLst>
                <a:tab pos="444500" algn="l"/>
              </a:tabLst>
            </a:pPr>
            <a:r>
              <a:rPr lang="ko-KR" altLang="en-US" dirty="0">
                <a:solidFill>
                  <a:srgbClr val="23A198"/>
                </a:solidFill>
              </a:rPr>
              <a:t>헬리콥터 정답</a:t>
            </a:r>
            <a:endParaRPr lang="en-US" altLang="ko-KR" dirty="0">
              <a:solidFill>
                <a:schemeClr val="tx1"/>
              </a:solidFill>
            </a:endParaRPr>
          </a:p>
          <a:p>
            <a:pPr marL="1097915" lvl="3" indent="-401638">
              <a:buClr>
                <a:schemeClr val="tx1"/>
              </a:buClr>
              <a:tabLst>
                <a:tab pos="444500" algn="l"/>
              </a:tabLst>
            </a:pPr>
            <a:endParaRPr lang="en-US" altLang="ko-KR" dirty="0">
              <a:solidFill>
                <a:schemeClr val="tx1"/>
              </a:solidFill>
            </a:endParaRPr>
          </a:p>
        </p:txBody>
      </p:sp>
      <p:sp>
        <p:nvSpPr>
          <p:cNvPr id="9" name="텍스트 개체 틀 20"/>
          <p:cNvSpPr txBox="1">
            <a:spLocks/>
          </p:cNvSpPr>
          <p:nvPr/>
        </p:nvSpPr>
        <p:spPr>
          <a:xfrm>
            <a:off x="660933" y="101595"/>
            <a:ext cx="7636400" cy="388938"/>
          </a:xfrm>
          <a:prstGeom prst="rect">
            <a:avLst/>
          </a:prstGeom>
        </p:spPr>
        <p:txBody>
          <a:bodyPr lIns="0" rIns="0"/>
          <a:lstStyle>
            <a:lvl1pPr marL="45720" indent="0" algn="l" defTabSz="914400" rtl="0" eaLnBrk="1" latinLnBrk="1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3000" b="0" kern="1200" baseline="0">
                <a:solidFill>
                  <a:schemeClr val="bg1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45720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/>
              <a:t>기출문제</a:t>
            </a:r>
            <a:r>
              <a:rPr lang="en-US" altLang="ko-KR" dirty="0"/>
              <a:t>3</a:t>
            </a:r>
            <a:endParaRPr lang="ko-KR" altLang="en-US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8E4F4823-72D9-D8E1-FADF-4DB6B53D306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19661" y="1425539"/>
            <a:ext cx="8888359" cy="53308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79621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텍스트 개체 틀 4"/>
          <p:cNvSpPr txBox="1">
            <a:spLocks/>
          </p:cNvSpPr>
          <p:nvPr/>
        </p:nvSpPr>
        <p:spPr>
          <a:xfrm>
            <a:off x="304800" y="795647"/>
            <a:ext cx="11506899" cy="5984185"/>
          </a:xfrm>
          <a:prstGeom prst="rect">
            <a:avLst/>
          </a:prstGeom>
        </p:spPr>
        <p:txBody>
          <a:bodyPr/>
          <a:lstStyle>
            <a:lvl1pPr marL="355600" indent="-309563" algn="l" defTabSz="914400" rtl="0" eaLnBrk="1" latinLnBrk="1" hangingPunct="1">
              <a:lnSpc>
                <a:spcPct val="100000"/>
              </a:lnSpc>
              <a:spcBef>
                <a:spcPts val="1500"/>
              </a:spcBef>
              <a:buClr>
                <a:srgbClr val="2585C2"/>
              </a:buClr>
              <a:buSzPct val="80000"/>
              <a:buFont typeface="Wingdings" panose="05000000000000000000" pitchFamily="2" charset="2"/>
              <a:buChar char="u"/>
              <a:defRPr sz="2800" kern="1200" baseline="0">
                <a:solidFill>
                  <a:srgbClr val="2585C2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541338" indent="-26670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chemeClr val="bg1">
                  <a:lumMod val="50000"/>
                </a:schemeClr>
              </a:buClr>
              <a:buSzPct val="80000"/>
              <a:buFont typeface="나눔스퀘어라운드 Bold" panose="020B0600000101010101" pitchFamily="50" charset="-127"/>
              <a:buChar char="»"/>
              <a:defRPr sz="24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rgbClr val="2585C2"/>
              </a:buClr>
              <a:buSzPct val="80000"/>
              <a:buFont typeface="Wingdings" panose="05000000000000000000" pitchFamily="2" charset="2"/>
              <a:buChar char="§"/>
              <a:defRPr sz="20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47675" indent="-401638">
              <a:buClr>
                <a:srgbClr val="23A198"/>
              </a:buClr>
              <a:tabLst>
                <a:tab pos="444500" algn="l"/>
              </a:tabLst>
            </a:pPr>
            <a:r>
              <a:rPr lang="ko-KR" altLang="en-US">
                <a:solidFill>
                  <a:srgbClr val="23A198"/>
                </a:solidFill>
              </a:rPr>
              <a:t>장애물 </a:t>
            </a:r>
            <a:r>
              <a:rPr lang="ko-KR" altLang="en-US" dirty="0">
                <a:solidFill>
                  <a:srgbClr val="23A198"/>
                </a:solidFill>
              </a:rPr>
              <a:t>정답</a:t>
            </a:r>
            <a:endParaRPr lang="en-US" altLang="ko-KR" dirty="0">
              <a:solidFill>
                <a:schemeClr val="tx1"/>
              </a:solidFill>
            </a:endParaRPr>
          </a:p>
          <a:p>
            <a:pPr marL="1097915" lvl="3" indent="-401638">
              <a:buClr>
                <a:schemeClr val="tx1"/>
              </a:buClr>
              <a:tabLst>
                <a:tab pos="444500" algn="l"/>
              </a:tabLst>
            </a:pPr>
            <a:endParaRPr lang="en-US" altLang="ko-KR" dirty="0">
              <a:solidFill>
                <a:schemeClr val="tx1"/>
              </a:solidFill>
            </a:endParaRPr>
          </a:p>
        </p:txBody>
      </p:sp>
      <p:sp>
        <p:nvSpPr>
          <p:cNvPr id="9" name="텍스트 개체 틀 20"/>
          <p:cNvSpPr txBox="1">
            <a:spLocks/>
          </p:cNvSpPr>
          <p:nvPr/>
        </p:nvSpPr>
        <p:spPr>
          <a:xfrm>
            <a:off x="660933" y="101595"/>
            <a:ext cx="7636400" cy="388938"/>
          </a:xfrm>
          <a:prstGeom prst="rect">
            <a:avLst/>
          </a:prstGeom>
        </p:spPr>
        <p:txBody>
          <a:bodyPr lIns="0" rIns="0"/>
          <a:lstStyle>
            <a:lvl1pPr marL="45720" indent="0" algn="l" defTabSz="914400" rtl="0" eaLnBrk="1" latinLnBrk="1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3000" b="0" kern="1200" baseline="0">
                <a:solidFill>
                  <a:schemeClr val="bg1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45720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/>
              <a:t>기출문제</a:t>
            </a:r>
            <a:r>
              <a:rPr lang="en-US" altLang="ko-KR" dirty="0"/>
              <a:t>3</a:t>
            </a:r>
            <a:endParaRPr lang="ko-KR" altLang="en-US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9B0DA953-F266-5799-8F30-61C542EC2F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3600" y="1400175"/>
            <a:ext cx="8467038" cy="5242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1559529"/>
      </p:ext>
    </p:extLst>
  </p:cSld>
  <p:clrMapOvr>
    <a:masterClrMapping/>
  </p:clrMapOvr>
</p:sld>
</file>

<file path=ppt/theme/theme1.xml><?xml version="1.0" encoding="utf-8"?>
<a:theme xmlns:a="http://schemas.openxmlformats.org/drawingml/2006/main" name="기본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Basis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Basis">
      <a:fillStyleLst>
        <a:solidFill>
          <a:schemeClr val="phClr"/>
        </a:solidFill>
        <a:solidFill>
          <a:schemeClr val="phClr">
            <a:tint val="55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sis" id="{5665723A-49BA-4B57-8411-A56F8F207965}" vid="{90E45F77-AEFC-46EF-A7C1-5B338C297B02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기본</Template>
  <TotalTime>11757</TotalTime>
  <Words>42</Words>
  <Application>Microsoft Office PowerPoint</Application>
  <PresentationFormat>와이드스크린</PresentationFormat>
  <Paragraphs>12</Paragraphs>
  <Slides>5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5</vt:i4>
      </vt:variant>
    </vt:vector>
  </HeadingPairs>
  <TitlesOfParts>
    <vt:vector size="11" baseType="lpstr">
      <vt:lpstr>KoPub돋움체 Bold</vt:lpstr>
      <vt:lpstr>나눔스퀘어라운드 Bold</vt:lpstr>
      <vt:lpstr>맑은 고딕</vt:lpstr>
      <vt:lpstr>Corbel</vt:lpstr>
      <vt:lpstr>Wingdings</vt:lpstr>
      <vt:lpstr>기본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Visio 2019</dc:title>
  <dc:creator>kim ji</dc:creator>
  <cp:lastModifiedBy>희원 윤</cp:lastModifiedBy>
  <cp:revision>160</cp:revision>
  <dcterms:created xsi:type="dcterms:W3CDTF">2019-04-16T14:11:50Z</dcterms:created>
  <dcterms:modified xsi:type="dcterms:W3CDTF">2023-10-19T02:58:41Z</dcterms:modified>
</cp:coreProperties>
</file>