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9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4E9"/>
    <a:srgbClr val="4E5EFE"/>
    <a:srgbClr val="28B5AC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방향의 설정과 반복제어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887200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방향의 설정 과 반복제어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해적왕이 되기 위해 모험을 떠난 주인공이 마법으로 </a:t>
            </a:r>
            <a:r>
              <a:rPr lang="ko-KR" altLang="en-US" dirty="0" err="1">
                <a:solidFill>
                  <a:schemeClr val="tx1"/>
                </a:solidFill>
              </a:rPr>
              <a:t>크라켄과</a:t>
            </a:r>
            <a:r>
              <a:rPr lang="ko-KR" altLang="en-US" dirty="0">
                <a:solidFill>
                  <a:schemeClr val="tx1"/>
                </a:solidFill>
              </a:rPr>
              <a:t> 상어에 맞서는 프로젝트 만들기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선택하여 배경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바닷속</a:t>
            </a:r>
            <a:r>
              <a:rPr lang="en-US" altLang="ko-KR" dirty="0">
                <a:solidFill>
                  <a:schemeClr val="tx1"/>
                </a:solidFill>
              </a:rPr>
              <a:t>(1)’)</a:t>
            </a:r>
            <a:r>
              <a:rPr lang="ko-KR" altLang="en-US" dirty="0">
                <a:solidFill>
                  <a:schemeClr val="tx1"/>
                </a:solidFill>
              </a:rPr>
              <a:t>을 삽입한 후 배경 이름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배경’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변경한다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선택하여 다음과 같이 개체를 순서대로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왼쪽 → 오른쪽</a:t>
            </a:r>
            <a:r>
              <a:rPr lang="en-US" altLang="ko-KR" dirty="0">
                <a:solidFill>
                  <a:schemeClr val="tx1"/>
                </a:solidFill>
              </a:rPr>
              <a:t>) </a:t>
            </a:r>
            <a:r>
              <a:rPr lang="ko-KR" altLang="en-US" dirty="0">
                <a:solidFill>
                  <a:schemeClr val="tx1"/>
                </a:solidFill>
              </a:rPr>
              <a:t>삽입한다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단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오브젝트 개체의 모양은 기본 값으로 처리하고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크기 </a:t>
            </a:r>
            <a:r>
              <a:rPr lang="ko-KR" altLang="en-US" dirty="0" err="1">
                <a:solidFill>
                  <a:schemeClr val="tx1"/>
                </a:solidFill>
              </a:rPr>
              <a:t>및시작위치는</a:t>
            </a:r>
            <a:r>
              <a:rPr lang="ko-KR" altLang="en-US" dirty="0">
                <a:solidFill>
                  <a:schemeClr val="tx1"/>
                </a:solidFill>
              </a:rPr>
              <a:t> 명령 블록을 이용하여 지정할 것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DEC408A-C147-8E82-CB2A-C9D558F8E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85" y="3954598"/>
            <a:ext cx="9244667" cy="238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3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방향의 설정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 err="1">
                <a:solidFill>
                  <a:schemeClr val="tx1"/>
                </a:solidFill>
              </a:rPr>
              <a:t>크라켄오브젝트</a:t>
            </a:r>
            <a:r>
              <a:rPr lang="ko-KR" altLang="en-US" dirty="0">
                <a:solidFill>
                  <a:schemeClr val="tx1"/>
                </a:solidFill>
              </a:rPr>
              <a:t> 에 </a:t>
            </a:r>
            <a:r>
              <a:rPr lang="ko-KR" altLang="en-US" dirty="0" err="1">
                <a:solidFill>
                  <a:schemeClr val="tx1"/>
                </a:solidFill>
              </a:rPr>
              <a:t>코딩하시오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 다음 조건을 계속 반복 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이동 방향으로 ‘</a:t>
            </a:r>
            <a:r>
              <a:rPr lang="en-US" altLang="ko-KR" dirty="0">
                <a:solidFill>
                  <a:schemeClr val="tx1"/>
                </a:solidFill>
              </a:rPr>
              <a:t>3’</a:t>
            </a:r>
            <a:r>
              <a:rPr lang="ko-KR" altLang="en-US" dirty="0">
                <a:solidFill>
                  <a:schemeClr val="tx1"/>
                </a:solidFill>
              </a:rPr>
              <a:t>만큼 이동하기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‘</a:t>
            </a:r>
            <a:r>
              <a:rPr lang="ko-KR" altLang="en-US" dirty="0" err="1">
                <a:solidFill>
                  <a:schemeClr val="tx1"/>
                </a:solidFill>
              </a:rPr>
              <a:t>벽’에</a:t>
            </a:r>
            <a:r>
              <a:rPr lang="ko-KR" altLang="en-US" dirty="0">
                <a:solidFill>
                  <a:schemeClr val="tx1"/>
                </a:solidFill>
              </a:rPr>
              <a:t> 닿으면 좌우 모양을 뒤집고 이동 방향을 ‘</a:t>
            </a:r>
            <a:r>
              <a:rPr lang="en-US" altLang="ko-KR" dirty="0">
                <a:solidFill>
                  <a:schemeClr val="tx1"/>
                </a:solidFill>
              </a:rPr>
              <a:t>180’</a:t>
            </a:r>
            <a:r>
              <a:rPr lang="ko-KR" altLang="en-US" dirty="0">
                <a:solidFill>
                  <a:schemeClr val="tx1"/>
                </a:solidFill>
              </a:rPr>
              <a:t>도회전하기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 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C4C50E4-28ED-D067-C005-17BC35651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34" y="4149055"/>
            <a:ext cx="44481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반복제어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 err="1">
                <a:solidFill>
                  <a:schemeClr val="tx1"/>
                </a:solidFill>
              </a:rPr>
              <a:t>크라켄</a:t>
            </a:r>
            <a:r>
              <a:rPr lang="ko-KR" altLang="en-US" dirty="0">
                <a:solidFill>
                  <a:schemeClr val="tx1"/>
                </a:solidFill>
              </a:rPr>
              <a:t> 오브젝트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다음 조건을 계속 반복하기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‘</a:t>
            </a:r>
            <a:r>
              <a:rPr lang="ko-KR" altLang="en-US" dirty="0" err="1">
                <a:solidFill>
                  <a:schemeClr val="tx1"/>
                </a:solidFill>
              </a:rPr>
              <a:t>마법’에</a:t>
            </a:r>
            <a:r>
              <a:rPr lang="ko-KR" altLang="en-US" dirty="0">
                <a:solidFill>
                  <a:schemeClr val="tx1"/>
                </a:solidFill>
              </a:rPr>
              <a:t> 닿으면 다음 조건을 실행하기</a:t>
            </a: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 크기를 ‘</a:t>
            </a:r>
            <a:r>
              <a:rPr lang="en-US" altLang="ko-KR" dirty="0">
                <a:solidFill>
                  <a:schemeClr val="tx1"/>
                </a:solidFill>
              </a:rPr>
              <a:t>2’</a:t>
            </a:r>
            <a:r>
              <a:rPr lang="ko-KR" altLang="en-US" dirty="0">
                <a:solidFill>
                  <a:schemeClr val="tx1"/>
                </a:solidFill>
              </a:rPr>
              <a:t>만큼 작게 변경하고</a:t>
            </a:r>
            <a:r>
              <a:rPr lang="en-US" altLang="ko-KR" dirty="0">
                <a:solidFill>
                  <a:schemeClr val="tx1"/>
                </a:solidFill>
              </a:rPr>
              <a:t>, ‘0.5’</a:t>
            </a:r>
            <a:r>
              <a:rPr lang="ko-KR" altLang="en-US" dirty="0">
                <a:solidFill>
                  <a:schemeClr val="tx1"/>
                </a:solidFill>
              </a:rPr>
              <a:t>초 기다리기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  <a:endParaRPr lang="ko-KR" altLang="en-US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 개체의 ‘</a:t>
            </a:r>
            <a:r>
              <a:rPr lang="ko-KR" altLang="en-US" dirty="0" err="1">
                <a:solidFill>
                  <a:schemeClr val="tx1"/>
                </a:solidFill>
              </a:rPr>
              <a:t>크기’가</a:t>
            </a:r>
            <a:r>
              <a:rPr lang="ko-KR" altLang="en-US" dirty="0">
                <a:solidFill>
                  <a:schemeClr val="tx1"/>
                </a:solidFill>
              </a:rPr>
              <a:t> ‘</a:t>
            </a:r>
            <a:r>
              <a:rPr lang="en-US" altLang="ko-KR" dirty="0">
                <a:solidFill>
                  <a:schemeClr val="tx1"/>
                </a:solidFill>
              </a:rPr>
              <a:t>40’</a:t>
            </a:r>
            <a:r>
              <a:rPr lang="ko-KR" altLang="en-US" dirty="0">
                <a:solidFill>
                  <a:schemeClr val="tx1"/>
                </a:solidFill>
              </a:rPr>
              <a:t>보다 작으면 </a:t>
            </a:r>
            <a:r>
              <a:rPr lang="ko-KR" altLang="en-US" dirty="0" err="1">
                <a:solidFill>
                  <a:schemeClr val="tx1"/>
                </a:solidFill>
              </a:rPr>
              <a:t>모든코드</a:t>
            </a:r>
            <a:r>
              <a:rPr lang="ko-KR" altLang="en-US" dirty="0">
                <a:solidFill>
                  <a:schemeClr val="tx1"/>
                </a:solidFill>
              </a:rPr>
              <a:t> 멈추기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 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6AAB57F-BA32-1AD5-55E0-E021522E2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083" y="4523764"/>
            <a:ext cx="2057400" cy="914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ADB38B8-F440-1B7E-37B1-18133AFB2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58" y="5556527"/>
            <a:ext cx="19526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01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887200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방향의 설정 과 반복제어 예제 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당나귀가 날아오는 박쥐를 점프하여 피하며 공을 굴리는 프로젝트 만들기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선택하여 배경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들판</a:t>
            </a:r>
            <a:r>
              <a:rPr lang="en-US" altLang="ko-KR" dirty="0">
                <a:solidFill>
                  <a:schemeClr val="tx1"/>
                </a:solidFill>
              </a:rPr>
              <a:t>(2)’)</a:t>
            </a:r>
            <a:r>
              <a:rPr lang="ko-KR" altLang="en-US" dirty="0">
                <a:solidFill>
                  <a:schemeClr val="tx1"/>
                </a:solidFill>
              </a:rPr>
              <a:t>을 삽입한 후 배경 이름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배경’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변경한다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선택하여 다음과 같이 개체를 순서대로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왼쪽 → 오른쪽</a:t>
            </a:r>
            <a:r>
              <a:rPr lang="en-US" altLang="ko-KR" dirty="0">
                <a:solidFill>
                  <a:schemeClr val="tx1"/>
                </a:solidFill>
              </a:rPr>
              <a:t>) </a:t>
            </a:r>
            <a:r>
              <a:rPr lang="ko-KR" altLang="en-US" dirty="0">
                <a:solidFill>
                  <a:schemeClr val="tx1"/>
                </a:solidFill>
              </a:rPr>
              <a:t>삽입한다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단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오브젝트 개체의 모양은 기본 값으로 처리하고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크기 </a:t>
            </a:r>
            <a:r>
              <a:rPr lang="ko-KR" altLang="en-US" dirty="0" err="1">
                <a:solidFill>
                  <a:schemeClr val="tx1"/>
                </a:solidFill>
              </a:rPr>
              <a:t>및시작위치는</a:t>
            </a:r>
            <a:r>
              <a:rPr lang="ko-KR" altLang="en-US" dirty="0">
                <a:solidFill>
                  <a:schemeClr val="tx1"/>
                </a:solidFill>
              </a:rPr>
              <a:t> 명령 블록을 이용하여 지정할 것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D0388AA-583E-1E33-CF8A-D3A4C0948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461" y="3574131"/>
            <a:ext cx="8992998" cy="240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2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방향의 설정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공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다음 조건을 계속 반복하기</a:t>
            </a: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 ‘</a:t>
            </a:r>
            <a:r>
              <a:rPr lang="ko-KR" altLang="en-US" dirty="0">
                <a:solidFill>
                  <a:schemeClr val="tx1"/>
                </a:solidFill>
              </a:rPr>
              <a:t>왼쪽 화살표’ 키를 누르면 다음 조건을 실행하기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692075" lvl="5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방향을 ‘</a:t>
            </a:r>
            <a:r>
              <a:rPr lang="en-US" altLang="ko-KR" dirty="0">
                <a:solidFill>
                  <a:schemeClr val="tx1"/>
                </a:solidFill>
              </a:rPr>
              <a:t>-15’</a:t>
            </a:r>
            <a:r>
              <a:rPr lang="ko-KR" altLang="en-US" dirty="0">
                <a:solidFill>
                  <a:schemeClr val="tx1"/>
                </a:solidFill>
              </a:rPr>
              <a:t>도 회전하고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왼쪽으로 ‘</a:t>
            </a:r>
            <a:r>
              <a:rPr lang="en-US" altLang="ko-KR" dirty="0">
                <a:solidFill>
                  <a:schemeClr val="tx1"/>
                </a:solidFill>
              </a:rPr>
              <a:t>-5’</a:t>
            </a:r>
            <a:r>
              <a:rPr lang="ko-KR" altLang="en-US" dirty="0">
                <a:solidFill>
                  <a:schemeClr val="tx1"/>
                </a:solidFill>
              </a:rPr>
              <a:t>만큼 이동하기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‘</a:t>
            </a:r>
            <a:r>
              <a:rPr lang="ko-KR" altLang="en-US" dirty="0">
                <a:solidFill>
                  <a:schemeClr val="tx1"/>
                </a:solidFill>
              </a:rPr>
              <a:t>오른쪽 화살표’ 키를 누르면 다음 조건을 실행하기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692075" lvl="5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 방향을 ‘</a:t>
            </a:r>
            <a:r>
              <a:rPr lang="en-US" altLang="ko-KR" dirty="0">
                <a:solidFill>
                  <a:schemeClr val="tx1"/>
                </a:solidFill>
              </a:rPr>
              <a:t>15’</a:t>
            </a:r>
            <a:r>
              <a:rPr lang="ko-KR" altLang="en-US" dirty="0">
                <a:solidFill>
                  <a:schemeClr val="tx1"/>
                </a:solidFill>
              </a:rPr>
              <a:t>도 회전하고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오른쪽으로 ‘</a:t>
            </a:r>
            <a:r>
              <a:rPr lang="en-US" altLang="ko-KR" dirty="0">
                <a:solidFill>
                  <a:schemeClr val="tx1"/>
                </a:solidFill>
              </a:rPr>
              <a:t>5’</a:t>
            </a:r>
            <a:r>
              <a:rPr lang="ko-KR" altLang="en-US" dirty="0">
                <a:solidFill>
                  <a:schemeClr val="tx1"/>
                </a:solidFill>
              </a:rPr>
              <a:t>만큼 이동하기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 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BFAA837-FCDB-C37F-18F6-DD000C35D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879" y="4678779"/>
            <a:ext cx="3374405" cy="188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1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반복제어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당나귀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프로그램을 시작했을 때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다음 조건을 계속 반복하기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‘스페이스’ 키를 누르면 다음 조건을 실행하기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 ‘</a:t>
            </a:r>
            <a:r>
              <a:rPr lang="en-US" altLang="ko-KR" dirty="0">
                <a:solidFill>
                  <a:schemeClr val="tx1"/>
                </a:solidFill>
              </a:rPr>
              <a:t>20’</a:t>
            </a:r>
            <a:r>
              <a:rPr lang="ko-KR" altLang="en-US" dirty="0">
                <a:solidFill>
                  <a:schemeClr val="tx1"/>
                </a:solidFill>
              </a:rPr>
              <a:t>번 반복하여 위쪽으로 ‘</a:t>
            </a:r>
            <a:r>
              <a:rPr lang="en-US" altLang="ko-KR" dirty="0">
                <a:solidFill>
                  <a:schemeClr val="tx1"/>
                </a:solidFill>
              </a:rPr>
              <a:t>7’</a:t>
            </a:r>
            <a:r>
              <a:rPr lang="ko-KR" altLang="en-US" dirty="0">
                <a:solidFill>
                  <a:schemeClr val="tx1"/>
                </a:solidFill>
              </a:rPr>
              <a:t>만큼 이동하기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‘</a:t>
            </a:r>
            <a:r>
              <a:rPr lang="ko-KR" altLang="en-US" dirty="0" err="1">
                <a:solidFill>
                  <a:schemeClr val="tx1"/>
                </a:solidFill>
              </a:rPr>
              <a:t>공’에</a:t>
            </a:r>
            <a:r>
              <a:rPr lang="ko-KR" altLang="en-US" dirty="0">
                <a:solidFill>
                  <a:schemeClr val="tx1"/>
                </a:solidFill>
              </a:rPr>
              <a:t> 닿을 때까지 반복하여 아래쪽으로 ‘</a:t>
            </a:r>
            <a:r>
              <a:rPr lang="en-US" altLang="ko-KR" dirty="0">
                <a:solidFill>
                  <a:schemeClr val="tx1"/>
                </a:solidFill>
              </a:rPr>
              <a:t>7’</a:t>
            </a:r>
            <a:r>
              <a:rPr lang="ko-KR" altLang="en-US" dirty="0">
                <a:solidFill>
                  <a:schemeClr val="tx1"/>
                </a:solidFill>
              </a:rPr>
              <a:t>만큼 이동하기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 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방향의 설정과 반복제어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DAD22E01-6EA7-EC7A-220B-FBFA1E8006A0}"/>
              </a:ext>
            </a:extLst>
          </p:cNvPr>
          <p:cNvGrpSpPr/>
          <p:nvPr/>
        </p:nvGrpSpPr>
        <p:grpSpPr>
          <a:xfrm>
            <a:off x="1166287" y="4367387"/>
            <a:ext cx="3114675" cy="371475"/>
            <a:chOff x="1166287" y="4367387"/>
            <a:chExt cx="3114675" cy="37147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D78572DA-E199-34ED-98A2-A5817F958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6287" y="4367387"/>
              <a:ext cx="3114675" cy="371475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E8BD1EE-35F8-A3FF-753C-933C2188A8DC}"/>
                </a:ext>
              </a:extLst>
            </p:cNvPr>
            <p:cNvSpPr/>
            <p:nvPr/>
          </p:nvSpPr>
          <p:spPr>
            <a:xfrm>
              <a:off x="1333848" y="4402122"/>
              <a:ext cx="1090569" cy="302004"/>
            </a:xfrm>
            <a:prstGeom prst="rect">
              <a:avLst/>
            </a:prstGeom>
            <a:solidFill>
              <a:srgbClr val="1744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260B974-FF3E-0235-7EB4-E54865E66871}"/>
              </a:ext>
            </a:extLst>
          </p:cNvPr>
          <p:cNvGrpSpPr/>
          <p:nvPr/>
        </p:nvGrpSpPr>
        <p:grpSpPr>
          <a:xfrm>
            <a:off x="1234448" y="4929367"/>
            <a:ext cx="1971675" cy="400050"/>
            <a:chOff x="1234448" y="4929367"/>
            <a:chExt cx="1971675" cy="400050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42B30B72-CEE5-68D4-3A2A-6007A2B20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4448" y="4929367"/>
              <a:ext cx="1971675" cy="400050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7DBE893-511A-1450-C777-2FF4F66137A3}"/>
                </a:ext>
              </a:extLst>
            </p:cNvPr>
            <p:cNvSpPr/>
            <p:nvPr/>
          </p:nvSpPr>
          <p:spPr>
            <a:xfrm>
              <a:off x="1402358" y="4978390"/>
              <a:ext cx="451609" cy="302004"/>
            </a:xfrm>
            <a:prstGeom prst="rect">
              <a:avLst/>
            </a:prstGeom>
            <a:solidFill>
              <a:srgbClr val="1744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499118E0-AE37-F995-6300-71E77B33AD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047" y="5519922"/>
            <a:ext cx="269557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5762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10685</TotalTime>
  <Words>399</Words>
  <Application>Microsoft Office PowerPoint</Application>
  <PresentationFormat>와이드스크린</PresentationFormat>
  <Paragraphs>62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113</cp:revision>
  <dcterms:created xsi:type="dcterms:W3CDTF">2019-04-16T14:11:50Z</dcterms:created>
  <dcterms:modified xsi:type="dcterms:W3CDTF">2023-09-14T06:11:52Z</dcterms:modified>
</cp:coreProperties>
</file>