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7"/>
  </p:handoutMasterIdLst>
  <p:sldIdLst>
    <p:sldId id="286" r:id="rId2"/>
    <p:sldId id="291" r:id="rId3"/>
    <p:sldId id="292" r:id="rId4"/>
    <p:sldId id="293" r:id="rId5"/>
    <p:sldId id="29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1744E9"/>
    <a:srgbClr val="4E5EFE"/>
    <a:srgbClr val="23A198"/>
    <a:srgbClr val="4255A9"/>
    <a:srgbClr val="4A452A"/>
    <a:srgbClr val="FF6E47"/>
    <a:srgbClr val="33448F"/>
    <a:srgbClr val="2585C2"/>
    <a:srgbClr val="6FC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4660"/>
  </p:normalViewPr>
  <p:slideViewPr>
    <p:cSldViewPr snapToGrid="0">
      <p:cViewPr varScale="1">
        <p:scale>
          <a:sx n="91" d="100"/>
          <a:sy n="91" d="100"/>
        </p:scale>
        <p:origin x="78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2023-10-05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08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기출문제</a:t>
            </a:r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당나귀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1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ADF74B2-232C-159F-EEE4-184F6EFF8E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891"/>
          <a:stretch/>
        </p:blipFill>
        <p:spPr>
          <a:xfrm>
            <a:off x="660932" y="1670336"/>
            <a:ext cx="5639765" cy="386639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7B994E2-0B41-348C-9D59-D7DCB82C61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12"/>
          <a:stretch/>
        </p:blipFill>
        <p:spPr>
          <a:xfrm>
            <a:off x="6234844" y="947955"/>
            <a:ext cx="5038337" cy="511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공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1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01D651C-5A9C-552F-E76D-E5448FE8D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932" y="1434517"/>
            <a:ext cx="4296961" cy="515635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BEBACDE-A1F3-C53C-681C-F422FB3F1D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308" y="1560090"/>
            <a:ext cx="42100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17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박쥐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1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E401199-E2DA-5E83-7BCC-896999C94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58" y="1529986"/>
            <a:ext cx="3648075" cy="490537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9784E45F-6CEE-D16C-AF5D-8E1173B85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9433" y="1529986"/>
            <a:ext cx="5076825" cy="473392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DDEE611D-0F13-F24F-30EA-342AF5D859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4782" y="1421760"/>
            <a:ext cx="24955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511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시간막대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정답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기출문제</a:t>
            </a:r>
            <a:r>
              <a:rPr lang="en-US" altLang="ko-KR" dirty="0"/>
              <a:t>1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7C65A63-1158-5C45-5FE2-2443CE4C7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95862"/>
            <a:ext cx="6962775" cy="40005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7662A2FE-8766-476C-AD03-827B28609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1631" y="1656695"/>
            <a:ext cx="45910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425200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11178</TotalTime>
  <Words>40</Words>
  <Application>Microsoft Office PowerPoint</Application>
  <PresentationFormat>와이드스크린</PresentationFormat>
  <Paragraphs>12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희원 윤</cp:lastModifiedBy>
  <cp:revision>150</cp:revision>
  <dcterms:created xsi:type="dcterms:W3CDTF">2019-04-16T14:11:50Z</dcterms:created>
  <dcterms:modified xsi:type="dcterms:W3CDTF">2023-10-05T05:18:25Z</dcterms:modified>
</cp:coreProperties>
</file>