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handoutMasterIdLst>
    <p:handoutMasterId r:id="rId7"/>
  </p:handoutMasterIdLst>
  <p:sldIdLst>
    <p:sldId id="286" r:id="rId2"/>
    <p:sldId id="291" r:id="rId3"/>
    <p:sldId id="292" r:id="rId4"/>
    <p:sldId id="293" r:id="rId5"/>
    <p:sldId id="29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B5AC"/>
    <a:srgbClr val="1744E9"/>
    <a:srgbClr val="4E5EFE"/>
    <a:srgbClr val="23A198"/>
    <a:srgbClr val="4255A9"/>
    <a:srgbClr val="4A452A"/>
    <a:srgbClr val="FF6E47"/>
    <a:srgbClr val="33448F"/>
    <a:srgbClr val="2585C2"/>
    <a:srgbClr val="6FC3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4660"/>
  </p:normalViewPr>
  <p:slideViewPr>
    <p:cSldViewPr snapToGrid="0">
      <p:cViewPr varScale="1">
        <p:scale>
          <a:sx n="51" d="100"/>
          <a:sy n="51" d="100"/>
        </p:scale>
        <p:origin x="8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2023-10-19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tce.or.kr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CDT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코딩창의개발능력 자격증 따기 엔트리 </a:t>
            </a:r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3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급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6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12 </a:t>
            </a:r>
            <a:r>
              <a:rPr lang="ko-KR" altLang="en-US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기출문제</a:t>
            </a:r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5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윤희원 선생님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AD090-22D2-87BB-E5EB-DCCA0C7C6840}"/>
              </a:ext>
            </a:extLst>
          </p:cNvPr>
          <p:cNvSpPr txBox="1"/>
          <p:nvPr/>
        </p:nvSpPr>
        <p:spPr>
          <a:xfrm>
            <a:off x="6513156" y="6396335"/>
            <a:ext cx="562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홈페이지 출처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: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  <a:hlinkClick r:id="rId2"/>
              </a:rPr>
              <a:t>https://www.ctce.or.kr</a:t>
            </a:r>
            <a:endParaRPr lang="ko-KR" altLang="en-US" sz="2400" dirty="0"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원숭이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4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8CA2A44-F4CA-419F-D762-7A17E4761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1276351"/>
            <a:ext cx="8365065" cy="522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3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거미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3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6C90266-57D2-E278-678F-D21828DA6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391" y="996998"/>
            <a:ext cx="7804809" cy="5581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10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병아리 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3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D4E3825-9F4F-56E7-C1E2-9A01D277C2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849" y="1382676"/>
            <a:ext cx="94488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62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>
                <a:solidFill>
                  <a:srgbClr val="23A198"/>
                </a:solidFill>
              </a:rPr>
              <a:t>달걀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3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4421609-EEE5-86BD-8705-8071629E2C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360107"/>
            <a:ext cx="95916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559529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11843</TotalTime>
  <Words>42</Words>
  <Application>Microsoft Office PowerPoint</Application>
  <PresentationFormat>와이드스크린</PresentationFormat>
  <Paragraphs>12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KoPub돋움체 Bold</vt:lpstr>
      <vt:lpstr>나눔스퀘어라운드 Bold</vt:lpstr>
      <vt:lpstr>맑은 고딕</vt:lpstr>
      <vt:lpstr>Corbel</vt:lpstr>
      <vt:lpstr>Wingdings</vt:lpstr>
      <vt:lpstr>기본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희원 윤</cp:lastModifiedBy>
  <cp:revision>163</cp:revision>
  <dcterms:created xsi:type="dcterms:W3CDTF">2019-04-16T14:11:50Z</dcterms:created>
  <dcterms:modified xsi:type="dcterms:W3CDTF">2023-10-19T05:30:01Z</dcterms:modified>
</cp:coreProperties>
</file>