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7"/>
  </p:handoutMasterIdLst>
  <p:sldIdLst>
    <p:sldId id="286" r:id="rId2"/>
    <p:sldId id="291" r:id="rId3"/>
    <p:sldId id="292" r:id="rId4"/>
    <p:sldId id="293" r:id="rId5"/>
    <p:sldId id="29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1744E9"/>
    <a:srgbClr val="4E5EFE"/>
    <a:srgbClr val="23A198"/>
    <a:srgbClr val="4255A9"/>
    <a:srgbClr val="4A452A"/>
    <a:srgbClr val="FF6E47"/>
    <a:srgbClr val="33448F"/>
    <a:srgbClr val="2585C2"/>
    <a:srgbClr val="6F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4660"/>
  </p:normalViewPr>
  <p:slideViewPr>
    <p:cSldViewPr snapToGrid="0">
      <p:cViewPr varScale="1">
        <p:scale>
          <a:sx n="52" d="100"/>
          <a:sy n="52" d="100"/>
        </p:scale>
        <p:origin x="79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2023-10-24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13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기출문제</a:t>
            </a:r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6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귀신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4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416E951-13E7-3B2C-7506-4101CA51A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024" y="1328428"/>
            <a:ext cx="74104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호박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A5F87D9-7790-0853-B3FE-178B77383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535" y="795647"/>
            <a:ext cx="884872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10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좀비 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A85583E-169F-09A4-9AF9-9989D9B24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807" y="914400"/>
            <a:ext cx="9969193" cy="584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62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>
                <a:solidFill>
                  <a:srgbClr val="23A198"/>
                </a:solidFill>
              </a:rPr>
              <a:t>주인공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DA56493-F759-9AC1-3BEC-36FCDF02C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959" y="643802"/>
            <a:ext cx="7636400" cy="611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5952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11952</TotalTime>
  <Words>42</Words>
  <Application>Microsoft Office PowerPoint</Application>
  <PresentationFormat>와이드스크린</PresentationFormat>
  <Paragraphs>12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희원 윤</cp:lastModifiedBy>
  <cp:revision>169</cp:revision>
  <dcterms:created xsi:type="dcterms:W3CDTF">2019-04-16T14:11:50Z</dcterms:created>
  <dcterms:modified xsi:type="dcterms:W3CDTF">2023-10-24T04:10:30Z</dcterms:modified>
</cp:coreProperties>
</file>