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7"/>
  </p:handoutMasterIdLst>
  <p:sldIdLst>
    <p:sldId id="286" r:id="rId2"/>
    <p:sldId id="291" r:id="rId3"/>
    <p:sldId id="292" r:id="rId4"/>
    <p:sldId id="293" r:id="rId5"/>
    <p:sldId id="29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1744E9"/>
    <a:srgbClr val="4E5EFE"/>
    <a:srgbClr val="23A198"/>
    <a:srgbClr val="4255A9"/>
    <a:srgbClr val="4A452A"/>
    <a:srgbClr val="FF6E47"/>
    <a:srgbClr val="33448F"/>
    <a:srgbClr val="2585C2"/>
    <a:srgbClr val="6FC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4660"/>
  </p:normalViewPr>
  <p:slideViewPr>
    <p:cSldViewPr snapToGrid="0">
      <p:cViewPr varScale="1">
        <p:scale>
          <a:sx n="71" d="100"/>
          <a:sy n="71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기출문제</a:t>
            </a:r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2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주인공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2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2E0CF7A-B494-238C-B422-4C25FDE0A4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143" y="1465730"/>
            <a:ext cx="6667523" cy="513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마법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2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C3B8527-B139-85C6-912D-F80186B14D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495" y="977864"/>
            <a:ext cx="85344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28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8C43ABE0-CEFF-FE1C-98FA-19A400497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887376"/>
            <a:ext cx="9677400" cy="5800725"/>
          </a:xfrm>
          <a:prstGeom prst="rect">
            <a:avLst/>
          </a:prstGeom>
        </p:spPr>
      </p:pic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 err="1">
                <a:solidFill>
                  <a:srgbClr val="23A198"/>
                </a:solidFill>
              </a:rPr>
              <a:t>크라켄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59281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>
                <a:solidFill>
                  <a:srgbClr val="23A198"/>
                </a:solidFill>
              </a:rPr>
              <a:t>상어</a:t>
            </a:r>
            <a:r>
              <a:rPr lang="en-US" altLang="ko-KR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2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9B6CE5F-2289-DB2D-4B37-C09BF93BE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594" y="977864"/>
            <a:ext cx="89154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063470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11366</TotalTime>
  <Words>44</Words>
  <Application>Microsoft Office PowerPoint</Application>
  <PresentationFormat>와이드스크린</PresentationFormat>
  <Paragraphs>12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희원 윤</cp:lastModifiedBy>
  <cp:revision>154</cp:revision>
  <dcterms:created xsi:type="dcterms:W3CDTF">2019-04-16T14:11:50Z</dcterms:created>
  <dcterms:modified xsi:type="dcterms:W3CDTF">2023-10-12T05:11:46Z</dcterms:modified>
</cp:coreProperties>
</file>