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handoutMasterIdLst>
    <p:handoutMasterId r:id="rId9"/>
  </p:handoutMasterIdLst>
  <p:sldIdLst>
    <p:sldId id="286" r:id="rId2"/>
    <p:sldId id="290" r:id="rId3"/>
    <p:sldId id="291" r:id="rId4"/>
    <p:sldId id="292" r:id="rId5"/>
    <p:sldId id="293" r:id="rId6"/>
    <p:sldId id="294" r:id="rId7"/>
    <p:sldId id="295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B5AC"/>
    <a:srgbClr val="23A198"/>
    <a:srgbClr val="4255A9"/>
    <a:srgbClr val="4A452A"/>
    <a:srgbClr val="FF6E47"/>
    <a:srgbClr val="33448F"/>
    <a:srgbClr val="2585C2"/>
    <a:srgbClr val="6FC39D"/>
    <a:srgbClr val="3A8A66"/>
    <a:srgbClr val="25BC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10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79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0" d="100"/>
          <a:sy n="80" d="100"/>
        </p:scale>
        <p:origin x="199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27EFA-7D22-478C-AEB5-C5A107C864D3}" type="datetimeFigureOut">
              <a:rPr lang="ko-KR" altLang="en-US" smtClean="0"/>
              <a:t>2023-09-08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51840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585C2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6E4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4335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C0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69647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C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3325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585C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1042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255A9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82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33448F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33448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33448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0916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3A198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9217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9901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A452A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6746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4A452A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654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6E47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3176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713" r:id="rId2"/>
    <p:sldLayoutId id="2147483719" r:id="rId3"/>
    <p:sldLayoutId id="2147483718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tce.or.kr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2389832"/>
            <a:ext cx="12192000" cy="829193"/>
          </a:xfrm>
          <a:prstGeom prst="rect">
            <a:avLst/>
          </a:prstGeom>
        </p:spPr>
        <p:txBody>
          <a:bodyPr tIns="0" bIns="0" anchor="b"/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rgbClr val="2585C2"/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j-cs"/>
              </a:defRPr>
            </a:lvl1pPr>
          </a:lstStyle>
          <a:p>
            <a:r>
              <a:rPr lang="en-US" altLang="ko-KR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CDT</a:t>
            </a:r>
            <a:r>
              <a:rPr lang="ko-KR" altLang="en-US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코딩창의개발능력 자격증 따기 엔트리 </a:t>
            </a:r>
            <a:r>
              <a:rPr lang="en-US" altLang="ko-KR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3</a:t>
            </a:r>
            <a:r>
              <a:rPr lang="ko-KR" altLang="en-US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급</a:t>
            </a:r>
            <a:endParaRPr lang="en-US" altLang="ko-KR" dirty="0">
              <a:solidFill>
                <a:srgbClr val="23A198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6" name="텍스트 개체 틀 42"/>
          <p:cNvSpPr txBox="1">
            <a:spLocks/>
          </p:cNvSpPr>
          <p:nvPr/>
        </p:nvSpPr>
        <p:spPr>
          <a:xfrm>
            <a:off x="-1" y="3368087"/>
            <a:ext cx="12192001" cy="607907"/>
          </a:xfrm>
          <a:prstGeom prst="rect">
            <a:avLst/>
          </a:prstGeom>
        </p:spPr>
        <p:txBody>
          <a:bodyPr bIns="0" anchor="t"/>
          <a:lstStyle>
            <a:lvl1pPr marL="45720" indent="0" algn="ctr" defTabSz="914400" rtl="0" eaLnBrk="1" latinLnBrk="1" hangingPunct="1">
              <a:lnSpc>
                <a:spcPct val="10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4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03 </a:t>
            </a:r>
            <a:r>
              <a:rPr lang="ko-KR" altLang="en-US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생김새 변화와 위치 이동</a:t>
            </a:r>
          </a:p>
        </p:txBody>
      </p:sp>
      <p:sp>
        <p:nvSpPr>
          <p:cNvPr id="7" name="텍스트 개체 틀 20"/>
          <p:cNvSpPr txBox="1">
            <a:spLocks/>
          </p:cNvSpPr>
          <p:nvPr/>
        </p:nvSpPr>
        <p:spPr>
          <a:xfrm>
            <a:off x="5418668" y="1471639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윤희원 선생님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A6AD090-22D2-87BB-E5EB-DCCA0C7C6840}"/>
              </a:ext>
            </a:extLst>
          </p:cNvPr>
          <p:cNvSpPr txBox="1"/>
          <p:nvPr/>
        </p:nvSpPr>
        <p:spPr>
          <a:xfrm>
            <a:off x="6513156" y="6396335"/>
            <a:ext cx="56291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홈페이지 출처 </a:t>
            </a:r>
            <a:r>
              <a:rPr lang="en-US" altLang="ko-KR" sz="2400" dirty="0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: </a:t>
            </a:r>
            <a:r>
              <a:rPr lang="en-US" altLang="ko-KR" sz="2400" dirty="0">
                <a:latin typeface="나눔스퀘어라운드 Bold" panose="020B0600000101010101" pitchFamily="50" charset="-127"/>
                <a:ea typeface="나눔스퀘어라운드 Bold" panose="020B0600000101010101" pitchFamily="50" charset="-127"/>
                <a:hlinkClick r:id="rId2"/>
              </a:rPr>
              <a:t>https://www.ctce.or.kr</a:t>
            </a:r>
            <a:endParaRPr lang="ko-KR" altLang="en-US" sz="2400" dirty="0">
              <a:latin typeface="나눔스퀘어라운드 Bold" panose="020B0600000101010101" pitchFamily="50" charset="-127"/>
              <a:ea typeface="나눔스퀘어라운드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28170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887200" cy="5494570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생김새 변화 예제</a:t>
            </a:r>
            <a:r>
              <a:rPr lang="en-US" altLang="ko-KR" dirty="0">
                <a:solidFill>
                  <a:srgbClr val="23A198"/>
                </a:solidFill>
              </a:rPr>
              <a:t>1</a:t>
            </a:r>
          </a:p>
          <a:p>
            <a:pPr marL="633413" lvl="1" indent="-401638">
              <a:buClr>
                <a:schemeClr val="tx1"/>
              </a:buClr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‘어린이’ </a:t>
            </a:r>
            <a:r>
              <a:rPr lang="en-US" altLang="ko-KR" dirty="0">
                <a:solidFill>
                  <a:schemeClr val="tx1"/>
                </a:solidFill>
              </a:rPr>
              <a:t>: </a:t>
            </a:r>
            <a:r>
              <a:rPr lang="ko-KR" altLang="en-US" dirty="0">
                <a:solidFill>
                  <a:schemeClr val="tx1"/>
                </a:solidFill>
              </a:rPr>
              <a:t>점점 커지고 색깔을 변경하면서 특정 위치로 나오는 동작과 ‘</a:t>
            </a:r>
            <a:r>
              <a:rPr lang="ko-KR" altLang="en-US" dirty="0" err="1">
                <a:solidFill>
                  <a:schemeClr val="tx1"/>
                </a:solidFill>
              </a:rPr>
              <a:t>게임시작’을</a:t>
            </a:r>
            <a:r>
              <a:rPr lang="ko-KR" altLang="en-US" dirty="0">
                <a:solidFill>
                  <a:schemeClr val="tx1"/>
                </a:solidFill>
              </a:rPr>
              <a:t> 알리는 프로젝트 만들기 </a:t>
            </a:r>
            <a:r>
              <a:rPr lang="ko-KR" altLang="en-US" dirty="0" err="1">
                <a:solidFill>
                  <a:schemeClr val="tx1"/>
                </a:solidFill>
              </a:rPr>
              <a:t>하시오</a:t>
            </a:r>
            <a:r>
              <a:rPr lang="en-US" altLang="ko-KR" dirty="0">
                <a:solidFill>
                  <a:schemeClr val="tx1"/>
                </a:solidFill>
              </a:rPr>
              <a:t>.</a:t>
            </a:r>
          </a:p>
          <a:p>
            <a:pPr marL="633413" lvl="1" indent="-401638">
              <a:buClr>
                <a:schemeClr val="tx1"/>
              </a:buClr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작성 조건 </a:t>
            </a:r>
            <a:endParaRPr lang="en-US" altLang="ko-KR" dirty="0">
              <a:solidFill>
                <a:schemeClr val="tx1"/>
              </a:solidFill>
            </a:endParaRPr>
          </a:p>
          <a:p>
            <a:pPr marL="823595" lvl="2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배경구현 </a:t>
            </a:r>
            <a:r>
              <a:rPr lang="en-US" altLang="ko-KR" dirty="0">
                <a:solidFill>
                  <a:schemeClr val="tx1"/>
                </a:solidFill>
              </a:rPr>
              <a:t>: </a:t>
            </a:r>
            <a:r>
              <a:rPr lang="ko-KR" altLang="en-US" dirty="0">
                <a:solidFill>
                  <a:schemeClr val="tx1"/>
                </a:solidFill>
              </a:rPr>
              <a:t>오브젝트를 이용하여 배경</a:t>
            </a:r>
            <a:r>
              <a:rPr lang="en-US" altLang="ko-KR" dirty="0">
                <a:solidFill>
                  <a:schemeClr val="tx1"/>
                </a:solidFill>
              </a:rPr>
              <a:t>(‘</a:t>
            </a:r>
            <a:r>
              <a:rPr lang="ko-KR" altLang="en-US" dirty="0">
                <a:solidFill>
                  <a:schemeClr val="tx1"/>
                </a:solidFill>
              </a:rPr>
              <a:t>방’</a:t>
            </a:r>
            <a:r>
              <a:rPr lang="en-US" altLang="ko-KR" dirty="0">
                <a:solidFill>
                  <a:schemeClr val="tx1"/>
                </a:solidFill>
              </a:rPr>
              <a:t>)</a:t>
            </a:r>
            <a:r>
              <a:rPr lang="ko-KR" altLang="en-US" dirty="0">
                <a:solidFill>
                  <a:schemeClr val="tx1"/>
                </a:solidFill>
              </a:rPr>
              <a:t>을 삽입한 후 배경 이름</a:t>
            </a:r>
            <a:r>
              <a:rPr lang="en-US" altLang="ko-KR" dirty="0">
                <a:solidFill>
                  <a:schemeClr val="tx1"/>
                </a:solidFill>
              </a:rPr>
              <a:t>(‘</a:t>
            </a:r>
            <a:r>
              <a:rPr lang="ko-KR" altLang="en-US" dirty="0">
                <a:solidFill>
                  <a:schemeClr val="tx1"/>
                </a:solidFill>
              </a:rPr>
              <a:t>어린이방’</a:t>
            </a:r>
            <a:r>
              <a:rPr lang="en-US" altLang="ko-KR" dirty="0">
                <a:solidFill>
                  <a:schemeClr val="tx1"/>
                </a:solidFill>
              </a:rPr>
              <a:t>)</a:t>
            </a:r>
            <a:r>
              <a:rPr lang="ko-KR" altLang="en-US" dirty="0">
                <a:solidFill>
                  <a:schemeClr val="tx1"/>
                </a:solidFill>
              </a:rPr>
              <a:t>을 변경한다</a:t>
            </a:r>
            <a:r>
              <a:rPr lang="en-US" altLang="ko-KR" dirty="0">
                <a:solidFill>
                  <a:schemeClr val="tx1"/>
                </a:solidFill>
              </a:rPr>
              <a:t>.</a:t>
            </a:r>
          </a:p>
          <a:p>
            <a:pPr marL="823595" lvl="2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개체구현 </a:t>
            </a:r>
            <a:r>
              <a:rPr lang="en-US" altLang="ko-KR" dirty="0">
                <a:solidFill>
                  <a:schemeClr val="tx1"/>
                </a:solidFill>
              </a:rPr>
              <a:t>: </a:t>
            </a:r>
            <a:r>
              <a:rPr lang="ko-KR" altLang="en-US" dirty="0">
                <a:solidFill>
                  <a:schemeClr val="tx1"/>
                </a:solidFill>
              </a:rPr>
              <a:t>오브젝트를 선택 하여 다음과 같이 개체를 순서대로</a:t>
            </a:r>
            <a:r>
              <a:rPr lang="en-US" altLang="ko-KR" dirty="0">
                <a:solidFill>
                  <a:schemeClr val="tx1"/>
                </a:solidFill>
              </a:rPr>
              <a:t> </a:t>
            </a:r>
            <a:r>
              <a:rPr lang="ko-KR" altLang="en-US" dirty="0">
                <a:solidFill>
                  <a:schemeClr val="tx1"/>
                </a:solidFill>
              </a:rPr>
              <a:t>삽입한다</a:t>
            </a:r>
            <a:r>
              <a:rPr lang="en-US" altLang="ko-KR" dirty="0">
                <a:solidFill>
                  <a:schemeClr val="tx1"/>
                </a:solidFill>
              </a:rPr>
              <a:t>.</a:t>
            </a:r>
          </a:p>
          <a:p>
            <a:pPr marL="823595" lvl="2" indent="-401638">
              <a:buClrTx/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  <a:p>
            <a:pPr marL="823595" lvl="2" indent="-401638">
              <a:buClrTx/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  <a:p>
            <a:pPr marL="823595" lvl="2" indent="-401638">
              <a:buClrTx/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  <a:p>
            <a:pPr marL="823595" lvl="2" indent="-401638">
              <a:buClrTx/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  <a:p>
            <a:pPr marL="823595" lvl="2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단</a:t>
            </a:r>
            <a:r>
              <a:rPr lang="en-US" altLang="ko-KR" dirty="0">
                <a:solidFill>
                  <a:schemeClr val="tx1"/>
                </a:solidFill>
              </a:rPr>
              <a:t>,</a:t>
            </a:r>
            <a:r>
              <a:rPr lang="ko-KR" altLang="en-US" dirty="0">
                <a:solidFill>
                  <a:schemeClr val="tx1"/>
                </a:solidFill>
              </a:rPr>
              <a:t>오브젝트 개체의 모양은 기본 값으로 처리하고</a:t>
            </a:r>
            <a:r>
              <a:rPr lang="en-US" altLang="ko-KR" dirty="0">
                <a:solidFill>
                  <a:schemeClr val="tx1"/>
                </a:solidFill>
              </a:rPr>
              <a:t>,</a:t>
            </a:r>
            <a:r>
              <a:rPr lang="ko-KR" altLang="en-US" dirty="0">
                <a:solidFill>
                  <a:schemeClr val="tx1"/>
                </a:solidFill>
              </a:rPr>
              <a:t>크기 </a:t>
            </a:r>
            <a:r>
              <a:rPr lang="ko-KR" altLang="en-US" dirty="0" err="1">
                <a:solidFill>
                  <a:schemeClr val="tx1"/>
                </a:solidFill>
              </a:rPr>
              <a:t>및시작위치는</a:t>
            </a:r>
            <a:r>
              <a:rPr lang="ko-KR" altLang="en-US" dirty="0">
                <a:solidFill>
                  <a:schemeClr val="tx1"/>
                </a:solidFill>
              </a:rPr>
              <a:t> 명령 블록을 이용하여 지정할 것</a:t>
            </a:r>
            <a:r>
              <a:rPr lang="en-US" altLang="ko-KR" dirty="0">
                <a:solidFill>
                  <a:schemeClr val="tx1"/>
                </a:solidFill>
              </a:rPr>
              <a:t>	</a:t>
            </a:r>
          </a:p>
          <a:p>
            <a:pPr marL="1097915" lvl="3" indent="-401638">
              <a:buClrTx/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생김새 변화와 위치 이동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A54F49BB-5013-3BFE-D8FA-02C9EBF993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516" y="4025364"/>
            <a:ext cx="8732939" cy="2192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830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506899" cy="5494570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생김새 변화 예제</a:t>
            </a:r>
            <a:r>
              <a:rPr lang="en-US" altLang="ko-KR" dirty="0">
                <a:solidFill>
                  <a:srgbClr val="23A198"/>
                </a:solidFill>
              </a:rPr>
              <a:t>1</a:t>
            </a:r>
            <a:endParaRPr lang="en-US" altLang="ko-KR" dirty="0">
              <a:solidFill>
                <a:schemeClr val="tx1"/>
              </a:solidFill>
            </a:endParaRPr>
          </a:p>
          <a:p>
            <a:pPr marL="633413" lvl="1" indent="-401638">
              <a:buClr>
                <a:schemeClr val="tx1"/>
              </a:buClr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작성 조건 </a:t>
            </a:r>
            <a:r>
              <a:rPr lang="en-US" altLang="ko-KR" dirty="0">
                <a:solidFill>
                  <a:schemeClr val="tx1"/>
                </a:solidFill>
              </a:rPr>
              <a:t>: </a:t>
            </a:r>
            <a:r>
              <a:rPr lang="ko-KR" altLang="en-US" dirty="0" err="1">
                <a:solidFill>
                  <a:schemeClr val="tx1"/>
                </a:solidFill>
              </a:rPr>
              <a:t>어린이오브젝트</a:t>
            </a:r>
            <a:r>
              <a:rPr lang="ko-KR" altLang="en-US" dirty="0">
                <a:solidFill>
                  <a:schemeClr val="tx1"/>
                </a:solidFill>
              </a:rPr>
              <a:t> </a:t>
            </a:r>
            <a:endParaRPr lang="en-US" altLang="ko-KR" dirty="0">
              <a:solidFill>
                <a:schemeClr val="tx1"/>
              </a:solidFill>
            </a:endParaRPr>
          </a:p>
          <a:p>
            <a:pPr marL="823595" lvl="2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프로젝트를 실행 </a:t>
            </a:r>
            <a:r>
              <a:rPr lang="ko-KR" altLang="en-US" dirty="0" err="1">
                <a:solidFill>
                  <a:schemeClr val="tx1"/>
                </a:solidFill>
              </a:rPr>
              <a:t>했을때</a:t>
            </a:r>
            <a:endParaRPr lang="en-US" altLang="ko-KR" dirty="0">
              <a:solidFill>
                <a:schemeClr val="tx1"/>
              </a:solidFill>
            </a:endParaRPr>
          </a:p>
          <a:p>
            <a:pPr marL="1097915" lvl="3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다음 조건을 ‘</a:t>
            </a:r>
            <a:r>
              <a:rPr lang="en-US" altLang="ko-KR" dirty="0">
                <a:solidFill>
                  <a:schemeClr val="tx1"/>
                </a:solidFill>
              </a:rPr>
              <a:t>10’</a:t>
            </a:r>
            <a:r>
              <a:rPr lang="ko-KR" altLang="en-US" dirty="0">
                <a:solidFill>
                  <a:schemeClr val="tx1"/>
                </a:solidFill>
              </a:rPr>
              <a:t>번 반복하기</a:t>
            </a:r>
          </a:p>
          <a:p>
            <a:pPr marL="1372235" lvl="4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크기를 ‘</a:t>
            </a:r>
            <a:r>
              <a:rPr lang="en-US" altLang="ko-KR" dirty="0">
                <a:solidFill>
                  <a:schemeClr val="tx1"/>
                </a:solidFill>
              </a:rPr>
              <a:t>10’</a:t>
            </a:r>
            <a:r>
              <a:rPr lang="ko-KR" altLang="en-US" dirty="0">
                <a:solidFill>
                  <a:schemeClr val="tx1"/>
                </a:solidFill>
              </a:rPr>
              <a:t>만큼 크게 변경하기</a:t>
            </a:r>
          </a:p>
          <a:p>
            <a:pPr marL="1372235" lvl="4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색깔을 ‘</a:t>
            </a:r>
            <a:r>
              <a:rPr lang="en-US" altLang="ko-KR" dirty="0">
                <a:solidFill>
                  <a:schemeClr val="tx1"/>
                </a:solidFill>
              </a:rPr>
              <a:t>0.1’</a:t>
            </a:r>
            <a:r>
              <a:rPr lang="ko-KR" altLang="en-US" dirty="0">
                <a:solidFill>
                  <a:schemeClr val="tx1"/>
                </a:solidFill>
              </a:rPr>
              <a:t>초 간격으로 ‘</a:t>
            </a:r>
            <a:r>
              <a:rPr lang="en-US" altLang="ko-KR" dirty="0">
                <a:solidFill>
                  <a:schemeClr val="tx1"/>
                </a:solidFill>
              </a:rPr>
              <a:t>10’</a:t>
            </a:r>
            <a:r>
              <a:rPr lang="ko-KR" altLang="en-US" dirty="0">
                <a:solidFill>
                  <a:schemeClr val="tx1"/>
                </a:solidFill>
              </a:rPr>
              <a:t>만큼 바꾸기 </a:t>
            </a:r>
            <a:endParaRPr lang="en-US" altLang="ko-KR" dirty="0">
              <a:solidFill>
                <a:schemeClr val="tx1"/>
              </a:solidFill>
            </a:endParaRPr>
          </a:p>
          <a:p>
            <a:pPr marL="1097915" lvl="3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‘</a:t>
            </a:r>
            <a:r>
              <a:rPr lang="en-US" altLang="ko-KR" dirty="0">
                <a:solidFill>
                  <a:schemeClr val="tx1"/>
                </a:solidFill>
              </a:rPr>
              <a:t>1’</a:t>
            </a:r>
            <a:r>
              <a:rPr lang="ko-KR" altLang="en-US" dirty="0">
                <a:solidFill>
                  <a:schemeClr val="tx1"/>
                </a:solidFill>
              </a:rPr>
              <a:t>초 동안 “옷 입히기 </a:t>
            </a:r>
            <a:r>
              <a:rPr lang="ko-KR" altLang="en-US" dirty="0" err="1">
                <a:solidFill>
                  <a:schemeClr val="tx1"/>
                </a:solidFill>
              </a:rPr>
              <a:t>시작”을</a:t>
            </a:r>
            <a:r>
              <a:rPr lang="ko-KR" altLang="en-US" dirty="0">
                <a:solidFill>
                  <a:schemeClr val="tx1"/>
                </a:solidFill>
              </a:rPr>
              <a:t> 말하기 </a:t>
            </a:r>
            <a:endParaRPr lang="en-US" altLang="ko-KR" dirty="0">
              <a:solidFill>
                <a:schemeClr val="tx1"/>
              </a:solidFill>
            </a:endParaRPr>
          </a:p>
          <a:p>
            <a:pPr marL="1097915" lvl="3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‘옷 입히기 시작’ 신호를 보내기</a:t>
            </a:r>
            <a:endParaRPr lang="en-US" altLang="ko-KR" dirty="0">
              <a:solidFill>
                <a:schemeClr val="tx1"/>
              </a:solidFill>
            </a:endParaRPr>
          </a:p>
          <a:p>
            <a:pPr marL="823595" lvl="2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주요블록</a:t>
            </a: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생김새 변화와 위치 이동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34E38F6-BF7B-4709-C3D0-B4E5404D07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5046" y="4131960"/>
            <a:ext cx="2708683" cy="2243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7317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506899" cy="5494570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위치이동</a:t>
            </a:r>
            <a:r>
              <a:rPr lang="en-US" altLang="ko-KR" dirty="0">
                <a:solidFill>
                  <a:srgbClr val="23A198"/>
                </a:solidFill>
              </a:rPr>
              <a:t>1</a:t>
            </a:r>
            <a:endParaRPr lang="en-US" altLang="ko-KR" dirty="0">
              <a:solidFill>
                <a:schemeClr val="tx1"/>
              </a:solidFill>
            </a:endParaRPr>
          </a:p>
          <a:p>
            <a:pPr marL="633413" lvl="1" indent="-401638">
              <a:buClr>
                <a:schemeClr val="tx1"/>
              </a:buClr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작성 조건 </a:t>
            </a:r>
            <a:r>
              <a:rPr lang="en-US" altLang="ko-KR" dirty="0">
                <a:solidFill>
                  <a:schemeClr val="tx1"/>
                </a:solidFill>
              </a:rPr>
              <a:t>: </a:t>
            </a:r>
            <a:r>
              <a:rPr lang="ko-KR" altLang="en-US" dirty="0">
                <a:solidFill>
                  <a:schemeClr val="tx1"/>
                </a:solidFill>
              </a:rPr>
              <a:t>상의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ko-KR" altLang="en-US" dirty="0">
                <a:solidFill>
                  <a:schemeClr val="tx1"/>
                </a:solidFill>
              </a:rPr>
              <a:t>하의 </a:t>
            </a:r>
            <a:endParaRPr lang="en-US" altLang="ko-KR" dirty="0">
              <a:solidFill>
                <a:schemeClr val="tx1"/>
              </a:solidFill>
            </a:endParaRPr>
          </a:p>
          <a:p>
            <a:pPr marL="823595" lvl="2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프로젝트를 실행 했을 때 다음을 계속 하여 반복 해라</a:t>
            </a:r>
            <a:endParaRPr lang="en-US" altLang="ko-KR" dirty="0">
              <a:solidFill>
                <a:schemeClr val="tx1"/>
              </a:solidFill>
            </a:endParaRPr>
          </a:p>
          <a:p>
            <a:pPr marL="1097915" lvl="3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오브젝트를 클릭 하였을 때 다음 조건을 순서대로 실행 하기</a:t>
            </a:r>
            <a:endParaRPr lang="en-US" altLang="ko-KR" dirty="0">
              <a:solidFill>
                <a:schemeClr val="tx1"/>
              </a:solidFill>
            </a:endParaRPr>
          </a:p>
          <a:p>
            <a:pPr marL="1372235" lvl="4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‘</a:t>
            </a:r>
            <a:r>
              <a:rPr lang="en-US" altLang="ko-KR" dirty="0">
                <a:solidFill>
                  <a:schemeClr val="tx1"/>
                </a:solidFill>
              </a:rPr>
              <a:t>12’</a:t>
            </a:r>
            <a:r>
              <a:rPr lang="ko-KR" altLang="en-US" dirty="0">
                <a:solidFill>
                  <a:schemeClr val="tx1"/>
                </a:solidFill>
              </a:rPr>
              <a:t>번을 반복하여 방향을 ‘</a:t>
            </a:r>
            <a:r>
              <a:rPr lang="en-US" altLang="ko-KR" dirty="0">
                <a:solidFill>
                  <a:schemeClr val="tx1"/>
                </a:solidFill>
              </a:rPr>
              <a:t>30’</a:t>
            </a:r>
            <a:r>
              <a:rPr lang="ko-KR" altLang="en-US" dirty="0">
                <a:solidFill>
                  <a:schemeClr val="tx1"/>
                </a:solidFill>
              </a:rPr>
              <a:t>도 만큼 회전하기 </a:t>
            </a:r>
          </a:p>
          <a:p>
            <a:pPr marL="1372235" lvl="4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‘색깔’ 효과를 ‘</a:t>
            </a:r>
            <a:r>
              <a:rPr lang="en-US" altLang="ko-KR" dirty="0">
                <a:solidFill>
                  <a:schemeClr val="tx1"/>
                </a:solidFill>
              </a:rPr>
              <a:t>10’</a:t>
            </a:r>
            <a:r>
              <a:rPr lang="ko-KR" altLang="en-US" dirty="0">
                <a:solidFill>
                  <a:schemeClr val="tx1"/>
                </a:solidFill>
              </a:rPr>
              <a:t>만큼 바꾸고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ko-KR" altLang="en-US" dirty="0">
                <a:solidFill>
                  <a:schemeClr val="tx1"/>
                </a:solidFill>
              </a:rPr>
              <a:t>크기를 ‘</a:t>
            </a:r>
            <a:r>
              <a:rPr lang="en-US" altLang="ko-KR" dirty="0">
                <a:solidFill>
                  <a:schemeClr val="tx1"/>
                </a:solidFill>
              </a:rPr>
              <a:t>80’</a:t>
            </a:r>
            <a:r>
              <a:rPr lang="ko-KR" altLang="en-US" dirty="0" err="1">
                <a:solidFill>
                  <a:schemeClr val="tx1"/>
                </a:solidFill>
              </a:rPr>
              <a:t>으로지정하기</a:t>
            </a:r>
            <a:endParaRPr lang="ko-KR" altLang="en-US" dirty="0">
              <a:solidFill>
                <a:schemeClr val="tx1"/>
              </a:solidFill>
            </a:endParaRPr>
          </a:p>
          <a:p>
            <a:pPr marL="1372235" lvl="4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 </a:t>
            </a:r>
            <a:r>
              <a:rPr lang="en-US" altLang="ko-KR" dirty="0">
                <a:solidFill>
                  <a:schemeClr val="tx1"/>
                </a:solidFill>
              </a:rPr>
              <a:t>x</a:t>
            </a:r>
            <a:r>
              <a:rPr lang="ko-KR" altLang="en-US" dirty="0">
                <a:solidFill>
                  <a:schemeClr val="tx1"/>
                </a:solidFill>
              </a:rPr>
              <a:t>좌표 ‘</a:t>
            </a:r>
            <a:r>
              <a:rPr lang="en-US" altLang="ko-KR" dirty="0">
                <a:solidFill>
                  <a:schemeClr val="tx1"/>
                </a:solidFill>
              </a:rPr>
              <a:t>28’, y</a:t>
            </a:r>
            <a:r>
              <a:rPr lang="ko-KR" altLang="en-US" dirty="0">
                <a:solidFill>
                  <a:schemeClr val="tx1"/>
                </a:solidFill>
              </a:rPr>
              <a:t>좌표 ‘</a:t>
            </a:r>
            <a:r>
              <a:rPr lang="en-US" altLang="ko-KR" dirty="0">
                <a:solidFill>
                  <a:schemeClr val="tx1"/>
                </a:solidFill>
              </a:rPr>
              <a:t>-26’</a:t>
            </a:r>
            <a:r>
              <a:rPr lang="ko-KR" altLang="en-US" dirty="0">
                <a:solidFill>
                  <a:schemeClr val="tx1"/>
                </a:solidFill>
              </a:rPr>
              <a:t>으로 이동하기 </a:t>
            </a:r>
            <a:endParaRPr lang="en-US" altLang="ko-KR" dirty="0">
              <a:solidFill>
                <a:schemeClr val="tx1"/>
              </a:solidFill>
            </a:endParaRPr>
          </a:p>
          <a:p>
            <a:pPr marL="823595" lvl="2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주요블록</a:t>
            </a: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생김새 변화와 위치 이동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3603ABDB-1770-9061-0A20-C43435868F2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0217"/>
          <a:stretch/>
        </p:blipFill>
        <p:spPr>
          <a:xfrm>
            <a:off x="1213475" y="4633960"/>
            <a:ext cx="2802055" cy="1280280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6704F5C7-D0CF-1274-988C-07E939A71DE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3433"/>
          <a:stretch/>
        </p:blipFill>
        <p:spPr>
          <a:xfrm>
            <a:off x="4015530" y="4633960"/>
            <a:ext cx="2802055" cy="1820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61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887200" cy="5494570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생김새 변화 예제</a:t>
            </a:r>
            <a:r>
              <a:rPr lang="en-US" altLang="ko-KR" dirty="0">
                <a:solidFill>
                  <a:srgbClr val="23A198"/>
                </a:solidFill>
              </a:rPr>
              <a:t>2</a:t>
            </a:r>
          </a:p>
          <a:p>
            <a:pPr marL="633413" lvl="1" indent="-401638">
              <a:buClr>
                <a:schemeClr val="tx1"/>
              </a:buClr>
              <a:tabLst>
                <a:tab pos="444500" algn="l"/>
              </a:tabLst>
            </a:pPr>
            <a:r>
              <a:rPr lang="ko-KR" altLang="en-US" dirty="0"/>
              <a:t>하늘에서 떨어지는 번개를 피해 노란 풍선을 터트리는 프로젝트 만들기</a:t>
            </a:r>
            <a:r>
              <a:rPr lang="en-US" altLang="ko-KR" dirty="0">
                <a:solidFill>
                  <a:schemeClr val="tx1"/>
                </a:solidFill>
              </a:rPr>
              <a:t>.</a:t>
            </a:r>
          </a:p>
          <a:p>
            <a:pPr marL="633413" lvl="1" indent="-401638">
              <a:buClr>
                <a:schemeClr val="tx1"/>
              </a:buClr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작성 조건 </a:t>
            </a:r>
            <a:endParaRPr lang="en-US" altLang="ko-KR" dirty="0">
              <a:solidFill>
                <a:schemeClr val="tx1"/>
              </a:solidFill>
            </a:endParaRPr>
          </a:p>
          <a:p>
            <a:pPr marL="823595" lvl="2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배경구현 </a:t>
            </a:r>
            <a:r>
              <a:rPr lang="en-US" altLang="ko-KR" dirty="0">
                <a:solidFill>
                  <a:schemeClr val="tx1"/>
                </a:solidFill>
              </a:rPr>
              <a:t>: </a:t>
            </a:r>
            <a:r>
              <a:rPr lang="ko-KR" altLang="en-US" dirty="0"/>
              <a:t>오브젝트를 이용하여 배경</a:t>
            </a:r>
            <a:r>
              <a:rPr lang="en-US" altLang="ko-KR" dirty="0"/>
              <a:t>(‘</a:t>
            </a:r>
            <a:r>
              <a:rPr lang="ko-KR" altLang="en-US" dirty="0"/>
              <a:t>공원’</a:t>
            </a:r>
            <a:r>
              <a:rPr lang="en-US" altLang="ko-KR" dirty="0"/>
              <a:t>)</a:t>
            </a:r>
            <a:r>
              <a:rPr lang="ko-KR" altLang="en-US" dirty="0"/>
              <a:t>을 삽입한 후 배경 이름</a:t>
            </a:r>
            <a:r>
              <a:rPr lang="en-US" altLang="ko-KR" dirty="0"/>
              <a:t>(‘</a:t>
            </a:r>
            <a:r>
              <a:rPr lang="ko-KR" altLang="en-US" dirty="0"/>
              <a:t>나들이’</a:t>
            </a:r>
            <a:r>
              <a:rPr lang="en-US" altLang="ko-KR" dirty="0"/>
              <a:t>)</a:t>
            </a:r>
            <a:r>
              <a:rPr lang="ko-KR" altLang="en-US" dirty="0"/>
              <a:t>을 변경한다</a:t>
            </a:r>
            <a:r>
              <a:rPr lang="en-US" altLang="ko-KR" dirty="0">
                <a:solidFill>
                  <a:schemeClr val="tx1"/>
                </a:solidFill>
              </a:rPr>
              <a:t>.</a:t>
            </a:r>
          </a:p>
          <a:p>
            <a:pPr marL="823595" lvl="2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개체구현 </a:t>
            </a:r>
            <a:r>
              <a:rPr lang="en-US" altLang="ko-KR" dirty="0">
                <a:solidFill>
                  <a:schemeClr val="tx1"/>
                </a:solidFill>
              </a:rPr>
              <a:t>: </a:t>
            </a:r>
            <a:r>
              <a:rPr lang="ko-KR" altLang="en-US" dirty="0"/>
              <a:t>오브젝트를 이용하여 다음과 같이 개체를 순서대로</a:t>
            </a:r>
            <a:r>
              <a:rPr lang="en-US" altLang="ko-KR" dirty="0"/>
              <a:t>(</a:t>
            </a:r>
            <a:r>
              <a:rPr lang="ko-KR" altLang="en-US" dirty="0"/>
              <a:t>왼쪽 → 오른쪽</a:t>
            </a:r>
            <a:r>
              <a:rPr lang="en-US" altLang="ko-KR" dirty="0"/>
              <a:t>) </a:t>
            </a:r>
            <a:r>
              <a:rPr lang="ko-KR" altLang="en-US" dirty="0"/>
              <a:t>삽입한다</a:t>
            </a:r>
            <a:endParaRPr lang="en-US" altLang="ko-KR" dirty="0">
              <a:solidFill>
                <a:schemeClr val="tx1"/>
              </a:solidFill>
            </a:endParaRPr>
          </a:p>
          <a:p>
            <a:pPr marL="823595" lvl="2" indent="-401638">
              <a:buClrTx/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  <a:p>
            <a:pPr marL="823595" lvl="2" indent="-401638">
              <a:buClrTx/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  <a:p>
            <a:pPr marL="823595" lvl="2" indent="-401638">
              <a:buClrTx/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  <a:p>
            <a:pPr marL="823595" lvl="2" indent="-401638">
              <a:buClrTx/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  <a:p>
            <a:pPr marL="823595" lvl="2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단</a:t>
            </a:r>
            <a:r>
              <a:rPr lang="en-US" altLang="ko-KR" dirty="0">
                <a:solidFill>
                  <a:schemeClr val="tx1"/>
                </a:solidFill>
              </a:rPr>
              <a:t>,</a:t>
            </a:r>
            <a:r>
              <a:rPr lang="ko-KR" altLang="en-US" dirty="0">
                <a:solidFill>
                  <a:schemeClr val="tx1"/>
                </a:solidFill>
              </a:rPr>
              <a:t>오브젝트 개체의 모양은 기본 값으로 처리하고</a:t>
            </a:r>
            <a:r>
              <a:rPr lang="en-US" altLang="ko-KR" dirty="0">
                <a:solidFill>
                  <a:schemeClr val="tx1"/>
                </a:solidFill>
              </a:rPr>
              <a:t>,</a:t>
            </a:r>
            <a:r>
              <a:rPr lang="ko-KR" altLang="en-US" dirty="0">
                <a:solidFill>
                  <a:schemeClr val="tx1"/>
                </a:solidFill>
              </a:rPr>
              <a:t>크기 </a:t>
            </a:r>
            <a:r>
              <a:rPr lang="ko-KR" altLang="en-US" dirty="0" err="1">
                <a:solidFill>
                  <a:schemeClr val="tx1"/>
                </a:solidFill>
              </a:rPr>
              <a:t>및시작위치는</a:t>
            </a:r>
            <a:r>
              <a:rPr lang="ko-KR" altLang="en-US" dirty="0">
                <a:solidFill>
                  <a:schemeClr val="tx1"/>
                </a:solidFill>
              </a:rPr>
              <a:t> 명령 블록을 이용하여 지정할 것</a:t>
            </a:r>
            <a:r>
              <a:rPr lang="en-US" altLang="ko-KR" dirty="0">
                <a:solidFill>
                  <a:schemeClr val="tx1"/>
                </a:solidFill>
              </a:rPr>
              <a:t>	</a:t>
            </a:r>
          </a:p>
          <a:p>
            <a:pPr marL="1097915" lvl="3" indent="-401638">
              <a:buClrTx/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생김새 변화와 위치 이동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C7E93130-5EDA-8D9E-C086-DB789BAFBD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5205" y="3763687"/>
            <a:ext cx="9561590" cy="192405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042917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506899" cy="5494570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생김새 변화 예제</a:t>
            </a:r>
            <a:r>
              <a:rPr lang="en-US" altLang="ko-KR" dirty="0">
                <a:solidFill>
                  <a:srgbClr val="23A198"/>
                </a:solidFill>
              </a:rPr>
              <a:t>2</a:t>
            </a:r>
            <a:endParaRPr lang="en-US" altLang="ko-KR" dirty="0">
              <a:solidFill>
                <a:schemeClr val="tx1"/>
              </a:solidFill>
            </a:endParaRPr>
          </a:p>
          <a:p>
            <a:pPr marL="633413" lvl="1" indent="-401638">
              <a:buClr>
                <a:schemeClr val="tx1"/>
              </a:buClr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설명</a:t>
            </a:r>
            <a:endParaRPr lang="en-US" altLang="ko-KR" dirty="0">
              <a:solidFill>
                <a:schemeClr val="tx1"/>
              </a:solidFill>
            </a:endParaRPr>
          </a:p>
          <a:p>
            <a:pPr marL="823595" lvl="2" indent="-401638">
              <a:buClr>
                <a:schemeClr val="tx1"/>
              </a:buClr>
              <a:tabLst>
                <a:tab pos="444500" algn="l"/>
              </a:tabLst>
            </a:pPr>
            <a:r>
              <a:rPr lang="ko-KR" altLang="en-US" dirty="0"/>
              <a:t>‘꽃’ </a:t>
            </a:r>
            <a:r>
              <a:rPr lang="en-US" altLang="ko-KR" dirty="0"/>
              <a:t>: ‘</a:t>
            </a:r>
            <a:r>
              <a:rPr lang="ko-KR" altLang="en-US" dirty="0" err="1"/>
              <a:t>벌’이</a:t>
            </a:r>
            <a:r>
              <a:rPr lang="ko-KR" altLang="en-US" dirty="0"/>
              <a:t> ‘</a:t>
            </a:r>
            <a:r>
              <a:rPr lang="ko-KR" altLang="en-US" dirty="0" err="1"/>
              <a:t>노란풍선’을</a:t>
            </a:r>
            <a:r>
              <a:rPr lang="ko-KR" altLang="en-US" dirty="0"/>
              <a:t> 터트려 ‘</a:t>
            </a:r>
            <a:r>
              <a:rPr lang="ko-KR" altLang="en-US" dirty="0" err="1"/>
              <a:t>풍선터짐</a:t>
            </a:r>
            <a:r>
              <a:rPr lang="ko-KR" altLang="en-US" dirty="0"/>
              <a:t>’ 신호를 받을 때마다 ‘</a:t>
            </a:r>
            <a:r>
              <a:rPr lang="ko-KR" altLang="en-US" dirty="0" err="1"/>
              <a:t>꽃’이</a:t>
            </a:r>
            <a:r>
              <a:rPr lang="ko-KR" altLang="en-US" dirty="0"/>
              <a:t> 보이도록 표현한다</a:t>
            </a:r>
            <a:r>
              <a:rPr lang="en-US" altLang="ko-KR" dirty="0"/>
              <a:t>.</a:t>
            </a:r>
            <a:endParaRPr lang="en-US" altLang="ko-KR" dirty="0">
              <a:solidFill>
                <a:schemeClr val="tx1"/>
              </a:solidFill>
            </a:endParaRPr>
          </a:p>
          <a:p>
            <a:pPr marL="633413" lvl="1" indent="-401638">
              <a:buClr>
                <a:schemeClr val="tx1"/>
              </a:buClr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작성 조건 </a:t>
            </a:r>
            <a:endParaRPr lang="en-US" altLang="ko-KR" dirty="0">
              <a:solidFill>
                <a:schemeClr val="tx1"/>
              </a:solidFill>
            </a:endParaRPr>
          </a:p>
          <a:p>
            <a:pPr marL="823595" lvl="2" indent="-401638">
              <a:buClrTx/>
              <a:tabLst>
                <a:tab pos="444500" algn="l"/>
              </a:tabLst>
            </a:pPr>
            <a:r>
              <a:rPr lang="ko-KR" altLang="en-US" dirty="0"/>
              <a:t>프로그램을 시작했을 때 </a:t>
            </a:r>
            <a:endParaRPr lang="en-US" altLang="ko-KR" dirty="0"/>
          </a:p>
          <a:p>
            <a:pPr marL="1097915" lvl="3" indent="-401638">
              <a:buClrTx/>
              <a:tabLst>
                <a:tab pos="444500" algn="l"/>
              </a:tabLst>
            </a:pPr>
            <a:r>
              <a:rPr lang="ko-KR" altLang="en-US" dirty="0"/>
              <a:t>화면에서 숨기기</a:t>
            </a:r>
            <a:endParaRPr lang="en-US" altLang="ko-KR" dirty="0"/>
          </a:p>
          <a:p>
            <a:pPr marL="1097915" lvl="3" indent="-401638">
              <a:buClrTx/>
              <a:tabLst>
                <a:tab pos="444500" algn="l"/>
              </a:tabLst>
            </a:pPr>
            <a:r>
              <a:rPr lang="ko-KR" altLang="en-US" dirty="0"/>
              <a:t>다음 조건을 계속 반복하기</a:t>
            </a:r>
            <a:endParaRPr lang="en-US" altLang="ko-KR" dirty="0"/>
          </a:p>
          <a:p>
            <a:pPr marL="1372235" lvl="4" indent="-401638">
              <a:buClrTx/>
              <a:tabLst>
                <a:tab pos="444500" algn="l"/>
              </a:tabLst>
            </a:pPr>
            <a:r>
              <a:rPr lang="en-US" altLang="ko-KR" dirty="0"/>
              <a:t> ‘0.1’</a:t>
            </a:r>
            <a:r>
              <a:rPr lang="ko-KR" altLang="en-US" dirty="0"/>
              <a:t>초 간격으로 ‘색깔’ 효과를 ‘</a:t>
            </a:r>
            <a:r>
              <a:rPr lang="en-US" altLang="ko-KR" dirty="0"/>
              <a:t>20’ </a:t>
            </a:r>
            <a:r>
              <a:rPr lang="ko-KR" altLang="en-US" dirty="0"/>
              <a:t>만큼 변경하기</a:t>
            </a:r>
            <a:endParaRPr lang="en-US" altLang="ko-KR" dirty="0"/>
          </a:p>
          <a:p>
            <a:pPr marL="823595" lvl="2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주요블록</a:t>
            </a: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생김새 변화와 위치 이동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1A0C4281-278C-D855-4B18-8F1247CBEE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139" y="5289783"/>
            <a:ext cx="2057400" cy="108585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ACBD7585-234E-5986-FC96-AF8E999320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8350" y="5357463"/>
            <a:ext cx="1238250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5186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506899" cy="5494570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위치이동</a:t>
            </a:r>
            <a:r>
              <a:rPr lang="en-US" altLang="ko-KR" dirty="0">
                <a:solidFill>
                  <a:srgbClr val="23A198"/>
                </a:solidFill>
              </a:rPr>
              <a:t>2</a:t>
            </a:r>
            <a:endParaRPr lang="en-US" altLang="ko-KR" dirty="0">
              <a:solidFill>
                <a:schemeClr val="tx1"/>
              </a:solidFill>
            </a:endParaRPr>
          </a:p>
          <a:p>
            <a:pPr marL="633413" lvl="1" indent="-401638">
              <a:buClr>
                <a:schemeClr val="tx1"/>
              </a:buClr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설명</a:t>
            </a:r>
            <a:endParaRPr lang="en-US" altLang="ko-KR" dirty="0">
              <a:solidFill>
                <a:schemeClr val="tx1"/>
              </a:solidFill>
            </a:endParaRPr>
          </a:p>
          <a:p>
            <a:pPr marL="823595" lvl="2" indent="-401638">
              <a:buClr>
                <a:schemeClr val="tx1"/>
              </a:buClr>
              <a:tabLst>
                <a:tab pos="444500" algn="l"/>
              </a:tabLst>
            </a:pPr>
            <a:r>
              <a:rPr lang="ko-KR" altLang="en-US" dirty="0"/>
              <a:t>‘벌’ </a:t>
            </a:r>
            <a:r>
              <a:rPr lang="en-US" altLang="ko-KR" dirty="0"/>
              <a:t>: </a:t>
            </a:r>
            <a:r>
              <a:rPr lang="ko-KR" altLang="en-US" dirty="0"/>
              <a:t>마우스 포인터에 따라 움직이도록 하고</a:t>
            </a:r>
            <a:r>
              <a:rPr lang="en-US" altLang="ko-KR" dirty="0"/>
              <a:t>, ‘</a:t>
            </a:r>
            <a:r>
              <a:rPr lang="ko-KR" altLang="en-US" dirty="0" err="1"/>
              <a:t>번개’에</a:t>
            </a:r>
            <a:r>
              <a:rPr lang="ko-KR" altLang="en-US" dirty="0"/>
              <a:t> 닿으면 땅으로 떨어지는 효과를 표현한다</a:t>
            </a:r>
            <a:r>
              <a:rPr lang="en-US" altLang="ko-KR" dirty="0"/>
              <a:t>.</a:t>
            </a:r>
            <a:endParaRPr lang="en-US" altLang="ko-KR" dirty="0">
              <a:solidFill>
                <a:schemeClr val="tx1"/>
              </a:solidFill>
            </a:endParaRPr>
          </a:p>
          <a:p>
            <a:pPr marL="633413" lvl="1" indent="-401638">
              <a:buClr>
                <a:schemeClr val="tx1"/>
              </a:buClr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작성 조건 </a:t>
            </a:r>
            <a:endParaRPr lang="en-US" altLang="ko-KR" dirty="0">
              <a:solidFill>
                <a:schemeClr val="tx1"/>
              </a:solidFill>
            </a:endParaRPr>
          </a:p>
          <a:p>
            <a:pPr marL="823595" lvl="2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프로젝트를 시작 </a:t>
            </a:r>
            <a:r>
              <a:rPr lang="ko-KR" altLang="en-US" dirty="0" err="1">
                <a:solidFill>
                  <a:schemeClr val="tx1"/>
                </a:solidFill>
              </a:rPr>
              <a:t>했을때</a:t>
            </a:r>
            <a:endParaRPr lang="en-US" altLang="ko-KR" dirty="0">
              <a:solidFill>
                <a:schemeClr val="tx1"/>
              </a:solidFill>
            </a:endParaRPr>
          </a:p>
          <a:p>
            <a:pPr marL="1097915" lvl="3" indent="-401638">
              <a:buClrTx/>
              <a:tabLst>
                <a:tab pos="444500" algn="l"/>
              </a:tabLst>
            </a:pPr>
            <a:r>
              <a:rPr lang="ko-KR" altLang="en-US" dirty="0"/>
              <a:t>다음 조건을 계속 반복하기 </a:t>
            </a:r>
            <a:endParaRPr lang="en-US" altLang="ko-KR" dirty="0"/>
          </a:p>
          <a:p>
            <a:pPr marL="1372235" lvl="4" indent="-401638">
              <a:buClrTx/>
              <a:tabLst>
                <a:tab pos="444500" algn="l"/>
              </a:tabLst>
            </a:pPr>
            <a:r>
              <a:rPr lang="ko-KR" altLang="en-US" dirty="0"/>
              <a:t>모양을 ‘</a:t>
            </a:r>
            <a:r>
              <a:rPr lang="en-US" altLang="ko-KR" dirty="0"/>
              <a:t>0.1’</a:t>
            </a:r>
            <a:r>
              <a:rPr lang="ko-KR" altLang="en-US" dirty="0"/>
              <a:t>초 간격으로 변경하기 </a:t>
            </a:r>
            <a:endParaRPr lang="en-US" altLang="ko-KR" dirty="0"/>
          </a:p>
          <a:p>
            <a:pPr marL="1372235" lvl="4" indent="-401638">
              <a:buClrTx/>
              <a:tabLst>
                <a:tab pos="444500" algn="l"/>
              </a:tabLst>
            </a:pPr>
            <a:r>
              <a:rPr lang="ko-KR" altLang="en-US" dirty="0"/>
              <a:t>위치를 ‘마우스 </a:t>
            </a:r>
            <a:r>
              <a:rPr lang="ko-KR" altLang="en-US" dirty="0" err="1"/>
              <a:t>포인터’로</a:t>
            </a:r>
            <a:r>
              <a:rPr lang="ko-KR" altLang="en-US" dirty="0"/>
              <a:t> 이동하기</a:t>
            </a:r>
            <a:endParaRPr lang="en-US" altLang="ko-KR" dirty="0"/>
          </a:p>
          <a:p>
            <a:pPr marL="1372235" lvl="4" indent="-401638">
              <a:buClrTx/>
              <a:tabLst>
                <a:tab pos="444500" algn="l"/>
              </a:tabLst>
            </a:pPr>
            <a:r>
              <a:rPr lang="en-US" altLang="ko-KR" dirty="0"/>
              <a:t> </a:t>
            </a:r>
            <a:r>
              <a:rPr lang="ko-KR" altLang="en-US" dirty="0"/>
              <a:t>화면 끝에 닿으면 튕기기</a:t>
            </a:r>
            <a:r>
              <a:rPr lang="ko-KR" altLang="en-US" dirty="0">
                <a:solidFill>
                  <a:schemeClr val="tx1"/>
                </a:solidFill>
              </a:rPr>
              <a:t> </a:t>
            </a:r>
            <a:endParaRPr lang="en-US" altLang="ko-KR" dirty="0">
              <a:solidFill>
                <a:schemeClr val="tx1"/>
              </a:solidFill>
            </a:endParaRPr>
          </a:p>
          <a:p>
            <a:pPr marL="823595" lvl="2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주요블록</a:t>
            </a: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생김새 변화와 위치 이동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73DC90D-BB38-FD0F-C343-F1325B84A2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9485" y="4880213"/>
            <a:ext cx="1847850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562595"/>
      </p:ext>
    </p:extLst>
  </p:cSld>
  <p:clrMapOvr>
    <a:masterClrMapping/>
  </p:clrMapOvr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10392</TotalTime>
  <Words>428</Words>
  <Application>Microsoft Office PowerPoint</Application>
  <PresentationFormat>와이드스크린</PresentationFormat>
  <Paragraphs>66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3" baseType="lpstr">
      <vt:lpstr>KoPub돋움체 Bold</vt:lpstr>
      <vt:lpstr>나눔스퀘어라운드 Bold</vt:lpstr>
      <vt:lpstr>맑은 고딕</vt:lpstr>
      <vt:lpstr>Corbel</vt:lpstr>
      <vt:lpstr>Wingdings</vt:lpstr>
      <vt:lpstr>기본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윤희원</cp:lastModifiedBy>
  <cp:revision>98</cp:revision>
  <dcterms:created xsi:type="dcterms:W3CDTF">2019-04-16T14:11:50Z</dcterms:created>
  <dcterms:modified xsi:type="dcterms:W3CDTF">2023-09-07T15:20:58Z</dcterms:modified>
</cp:coreProperties>
</file>