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5"/>
  </p:handoutMasterIdLst>
  <p:sldIdLst>
    <p:sldId id="286" r:id="rId2"/>
    <p:sldId id="291" r:id="rId3"/>
    <p:sldId id="294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조건과 판단 그리고 이벤트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조건과 판단 그리고 이벤트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r>
              <a:rPr lang="ko-KR" altLang="en-US" dirty="0">
                <a:solidFill>
                  <a:srgbClr val="23A198"/>
                </a:solidFill>
              </a:rPr>
              <a:t> 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 err="1">
                <a:solidFill>
                  <a:schemeClr val="tx1"/>
                </a:solidFill>
              </a:rPr>
              <a:t>크라켄</a:t>
            </a:r>
            <a:r>
              <a:rPr lang="ko-KR" altLang="en-US" dirty="0">
                <a:solidFill>
                  <a:schemeClr val="tx1"/>
                </a:solidFill>
              </a:rPr>
              <a:t>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</a:t>
            </a:r>
            <a:r>
              <a:rPr lang="en-US" altLang="ko-KR" dirty="0">
                <a:solidFill>
                  <a:schemeClr val="tx1"/>
                </a:solidFill>
              </a:rPr>
              <a:t>:</a:t>
            </a:r>
            <a:r>
              <a:rPr lang="ko-KR" altLang="en-US" dirty="0">
                <a:solidFill>
                  <a:schemeClr val="tx1"/>
                </a:solidFill>
              </a:rPr>
              <a:t> ‘</a:t>
            </a:r>
            <a:r>
              <a:rPr lang="ko-KR" altLang="en-US" dirty="0" err="1">
                <a:solidFill>
                  <a:schemeClr val="tx1"/>
                </a:solidFill>
              </a:rPr>
              <a:t>초시계’를</a:t>
            </a:r>
            <a:r>
              <a:rPr lang="ko-KR" altLang="en-US" dirty="0">
                <a:solidFill>
                  <a:schemeClr val="tx1"/>
                </a:solidFill>
              </a:rPr>
              <a:t> 숨긴 후 게임시작 신호 보내기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sz="1800" dirty="0">
                <a:solidFill>
                  <a:schemeClr val="tx1"/>
                </a:solidFill>
              </a:rPr>
              <a:t>‘게임시작’ 신호를 받았을 때</a:t>
            </a:r>
            <a:br>
              <a:rPr lang="en-US" altLang="ko-KR" sz="1800" dirty="0">
                <a:solidFill>
                  <a:schemeClr val="tx1"/>
                </a:solidFill>
              </a:rPr>
            </a:br>
            <a:r>
              <a:rPr lang="ko-KR" altLang="en-US" dirty="0" err="1">
                <a:solidFill>
                  <a:schemeClr val="tx1"/>
                </a:solidFill>
              </a:rPr>
              <a:t>ㆍ‘경과시간’신호를</a:t>
            </a:r>
            <a:r>
              <a:rPr lang="ko-KR" altLang="en-US" dirty="0">
                <a:solidFill>
                  <a:schemeClr val="tx1"/>
                </a:solidFill>
              </a:rPr>
              <a:t> 보낸 </a:t>
            </a:r>
            <a:r>
              <a:rPr lang="ko-KR" altLang="en-US" dirty="0" err="1">
                <a:solidFill>
                  <a:schemeClr val="tx1"/>
                </a:solidFill>
              </a:rPr>
              <a:t>후다음</a:t>
            </a:r>
            <a:r>
              <a:rPr lang="ko-KR" altLang="en-US" dirty="0">
                <a:solidFill>
                  <a:schemeClr val="tx1"/>
                </a:solidFill>
              </a:rPr>
              <a:t> 조건을 계속 반복하기 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 - </a:t>
            </a:r>
            <a:r>
              <a:rPr lang="ko-KR" altLang="en-US" dirty="0">
                <a:solidFill>
                  <a:schemeClr val="tx1"/>
                </a:solidFill>
              </a:rPr>
              <a:t>이동 방향으로 ‘</a:t>
            </a:r>
            <a:r>
              <a:rPr lang="en-US" altLang="ko-KR" dirty="0">
                <a:solidFill>
                  <a:schemeClr val="tx1"/>
                </a:solidFill>
              </a:rPr>
              <a:t>3’</a:t>
            </a:r>
            <a:r>
              <a:rPr lang="ko-KR" altLang="en-US" dirty="0">
                <a:solidFill>
                  <a:schemeClr val="tx1"/>
                </a:solidFill>
              </a:rPr>
              <a:t>만큼 이동하기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 -‘</a:t>
            </a:r>
            <a:r>
              <a:rPr lang="ko-KR" altLang="en-US" dirty="0" err="1">
                <a:solidFill>
                  <a:schemeClr val="tx1"/>
                </a:solidFill>
              </a:rPr>
              <a:t>벽’에닿으면</a:t>
            </a:r>
            <a:r>
              <a:rPr lang="ko-KR" altLang="en-US" dirty="0">
                <a:solidFill>
                  <a:schemeClr val="tx1"/>
                </a:solidFill>
              </a:rPr>
              <a:t> 좌우 모양을 뒤집고 이동 방향을 ‘</a:t>
            </a:r>
            <a:r>
              <a:rPr lang="en-US" altLang="ko-KR" dirty="0">
                <a:solidFill>
                  <a:schemeClr val="tx1"/>
                </a:solidFill>
              </a:rPr>
              <a:t>180’</a:t>
            </a:r>
            <a:r>
              <a:rPr lang="ko-KR" altLang="en-US" dirty="0">
                <a:solidFill>
                  <a:schemeClr val="tx1"/>
                </a:solidFill>
              </a:rPr>
              <a:t>도회전하기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</a:t>
            </a:r>
            <a:r>
              <a:rPr lang="ko-KR" altLang="en-US" sz="1800" dirty="0">
                <a:solidFill>
                  <a:schemeClr val="tx1"/>
                </a:solidFill>
              </a:rPr>
              <a:t>게임시작</a:t>
            </a:r>
            <a:r>
              <a:rPr lang="ko-KR" altLang="en-US" dirty="0">
                <a:solidFill>
                  <a:schemeClr val="tx1"/>
                </a:solidFill>
              </a:rPr>
              <a:t>’ 신호를 받았을 때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ko-KR" altLang="en-US" dirty="0" err="1">
                <a:solidFill>
                  <a:schemeClr val="tx1"/>
                </a:solidFill>
              </a:rPr>
              <a:t>ㆍ다음</a:t>
            </a:r>
            <a:r>
              <a:rPr lang="ko-KR" altLang="en-US" dirty="0">
                <a:solidFill>
                  <a:schemeClr val="tx1"/>
                </a:solidFill>
              </a:rPr>
              <a:t> 조건을 계속 반복하기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-‘</a:t>
            </a:r>
            <a:r>
              <a:rPr lang="ko-KR" altLang="en-US" dirty="0" err="1">
                <a:solidFill>
                  <a:schemeClr val="tx1"/>
                </a:solidFill>
              </a:rPr>
              <a:t>마법’에닿으면</a:t>
            </a:r>
            <a:r>
              <a:rPr lang="ko-KR" altLang="en-US" dirty="0">
                <a:solidFill>
                  <a:schemeClr val="tx1"/>
                </a:solidFill>
              </a:rPr>
              <a:t> 다음 조건을 실행하기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   </a:t>
            </a:r>
            <a:r>
              <a:rPr lang="ko-KR" altLang="en-US" dirty="0">
                <a:solidFill>
                  <a:schemeClr val="tx1"/>
                </a:solidFill>
              </a:rPr>
              <a:t>▸ 크기를 ‘</a:t>
            </a:r>
            <a:r>
              <a:rPr lang="en-US" altLang="ko-KR" dirty="0">
                <a:solidFill>
                  <a:schemeClr val="tx1"/>
                </a:solidFill>
              </a:rPr>
              <a:t>2’</a:t>
            </a:r>
            <a:r>
              <a:rPr lang="ko-KR" altLang="en-US" dirty="0">
                <a:solidFill>
                  <a:schemeClr val="tx1"/>
                </a:solidFill>
              </a:rPr>
              <a:t>만큼 작게 변경하고</a:t>
            </a:r>
            <a:r>
              <a:rPr lang="en-US" altLang="ko-KR" dirty="0">
                <a:solidFill>
                  <a:schemeClr val="tx1"/>
                </a:solidFill>
              </a:rPr>
              <a:t>, ‘0.5’</a:t>
            </a:r>
            <a:r>
              <a:rPr lang="ko-KR" altLang="en-US" dirty="0">
                <a:solidFill>
                  <a:schemeClr val="tx1"/>
                </a:solidFill>
              </a:rPr>
              <a:t>초 기다리기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   </a:t>
            </a:r>
            <a:r>
              <a:rPr lang="ko-KR" altLang="en-US" dirty="0">
                <a:solidFill>
                  <a:schemeClr val="tx1"/>
                </a:solidFill>
              </a:rPr>
              <a:t>▸ 개체의 ‘</a:t>
            </a:r>
            <a:r>
              <a:rPr lang="ko-KR" altLang="en-US" dirty="0" err="1">
                <a:solidFill>
                  <a:schemeClr val="tx1"/>
                </a:solidFill>
              </a:rPr>
              <a:t>크기’가</a:t>
            </a:r>
            <a:r>
              <a:rPr lang="ko-KR" altLang="en-US" dirty="0">
                <a:solidFill>
                  <a:schemeClr val="tx1"/>
                </a:solidFill>
              </a:rPr>
              <a:t> ‘</a:t>
            </a:r>
            <a:r>
              <a:rPr lang="en-US" altLang="ko-KR" dirty="0">
                <a:solidFill>
                  <a:schemeClr val="tx1"/>
                </a:solidFill>
              </a:rPr>
              <a:t>40’</a:t>
            </a:r>
            <a:r>
              <a:rPr lang="ko-KR" altLang="en-US" dirty="0">
                <a:solidFill>
                  <a:schemeClr val="tx1"/>
                </a:solidFill>
              </a:rPr>
              <a:t>보다 작으면 ‘미션성공’ 신호를 보내기 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</a:t>
            </a:r>
            <a:r>
              <a:rPr lang="ko-KR" altLang="en-US" sz="1800" dirty="0">
                <a:solidFill>
                  <a:schemeClr val="tx1"/>
                </a:solidFill>
              </a:rPr>
              <a:t>경과시간’ 신호를 받았을 때</a:t>
            </a:r>
            <a:br>
              <a:rPr lang="en-US" altLang="ko-KR" sz="1800" dirty="0">
                <a:solidFill>
                  <a:schemeClr val="tx1"/>
                </a:solidFill>
              </a:rPr>
            </a:br>
            <a:r>
              <a:rPr lang="ko-KR" altLang="en-US" dirty="0" err="1">
                <a:solidFill>
                  <a:schemeClr val="tx1"/>
                </a:solidFill>
              </a:rPr>
              <a:t>ㆍ초시계를</a:t>
            </a:r>
            <a:r>
              <a:rPr lang="ko-KR" altLang="en-US" dirty="0">
                <a:solidFill>
                  <a:schemeClr val="tx1"/>
                </a:solidFill>
              </a:rPr>
              <a:t> 시작한 후 다음 조건을 계속 반복하기 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-‘</a:t>
            </a:r>
            <a:r>
              <a:rPr lang="ko-KR" altLang="en-US" dirty="0" err="1">
                <a:solidFill>
                  <a:schemeClr val="tx1"/>
                </a:solidFill>
              </a:rPr>
              <a:t>초시계’값과</a:t>
            </a:r>
            <a:r>
              <a:rPr lang="ko-KR" altLang="en-US" dirty="0">
                <a:solidFill>
                  <a:schemeClr val="tx1"/>
                </a:solidFill>
              </a:rPr>
              <a:t> “</a:t>
            </a:r>
            <a:r>
              <a:rPr lang="ko-KR" altLang="en-US" dirty="0" err="1">
                <a:solidFill>
                  <a:schemeClr val="tx1"/>
                </a:solidFill>
              </a:rPr>
              <a:t>초경과”글자를</a:t>
            </a:r>
            <a:r>
              <a:rPr lang="ko-KR" altLang="en-US" dirty="0">
                <a:solidFill>
                  <a:schemeClr val="tx1"/>
                </a:solidFill>
              </a:rPr>
              <a:t> 결합하여 말하기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  (</a:t>
            </a:r>
            <a:r>
              <a:rPr lang="ko-KR" altLang="en-US" dirty="0">
                <a:solidFill>
                  <a:schemeClr val="tx1"/>
                </a:solidFill>
              </a:rPr>
              <a:t>단</a:t>
            </a:r>
            <a:r>
              <a:rPr lang="en-US" altLang="ko-KR" dirty="0">
                <a:solidFill>
                  <a:schemeClr val="tx1"/>
                </a:solidFill>
              </a:rPr>
              <a:t>,‘</a:t>
            </a:r>
            <a:r>
              <a:rPr lang="ko-KR" altLang="en-US" dirty="0" err="1">
                <a:solidFill>
                  <a:schemeClr val="tx1"/>
                </a:solidFill>
              </a:rPr>
              <a:t>초시계’값은</a:t>
            </a:r>
            <a:r>
              <a:rPr lang="ko-KR" altLang="en-US" dirty="0">
                <a:solidFill>
                  <a:schemeClr val="tx1"/>
                </a:solidFill>
              </a:rPr>
              <a:t> ‘소수점 </a:t>
            </a:r>
            <a:r>
              <a:rPr lang="ko-KR" altLang="en-US" dirty="0" err="1">
                <a:solidFill>
                  <a:schemeClr val="tx1"/>
                </a:solidFill>
              </a:rPr>
              <a:t>버림값’을이용하여</a:t>
            </a:r>
            <a:r>
              <a:rPr lang="ko-KR" altLang="en-US" dirty="0">
                <a:solidFill>
                  <a:schemeClr val="tx1"/>
                </a:solidFill>
              </a:rPr>
              <a:t> 정수로 표현할 것</a:t>
            </a:r>
            <a:r>
              <a:rPr lang="en-US" altLang="ko-KR" dirty="0">
                <a:solidFill>
                  <a:schemeClr val="tx1"/>
                </a:solidFill>
              </a:rPr>
              <a:t>) </a:t>
            </a:r>
            <a:br>
              <a:rPr lang="en-US" altLang="ko-KR" dirty="0">
                <a:solidFill>
                  <a:schemeClr val="tx1"/>
                </a:solidFill>
              </a:rPr>
            </a:br>
            <a:r>
              <a:rPr lang="en-US" altLang="ko-KR" dirty="0">
                <a:solidFill>
                  <a:schemeClr val="tx1"/>
                </a:solidFill>
              </a:rPr>
              <a:t>   -‘</a:t>
            </a:r>
            <a:r>
              <a:rPr lang="ko-KR" altLang="en-US" dirty="0" err="1">
                <a:solidFill>
                  <a:schemeClr val="tx1"/>
                </a:solidFill>
              </a:rPr>
              <a:t>초시계’값이</a:t>
            </a:r>
            <a:r>
              <a:rPr lang="ko-KR" altLang="en-US" dirty="0">
                <a:solidFill>
                  <a:schemeClr val="tx1"/>
                </a:solidFill>
              </a:rPr>
              <a:t> ‘</a:t>
            </a:r>
            <a:r>
              <a:rPr lang="en-US" altLang="ko-KR" dirty="0">
                <a:solidFill>
                  <a:schemeClr val="tx1"/>
                </a:solidFill>
              </a:rPr>
              <a:t>60’</a:t>
            </a:r>
            <a:r>
              <a:rPr lang="ko-KR" altLang="en-US" dirty="0">
                <a:solidFill>
                  <a:schemeClr val="tx1"/>
                </a:solidFill>
              </a:rPr>
              <a:t>보다 크면 ‘</a:t>
            </a:r>
            <a:r>
              <a:rPr lang="ko-KR" altLang="en-US" dirty="0" err="1">
                <a:solidFill>
                  <a:schemeClr val="tx1"/>
                </a:solidFill>
              </a:rPr>
              <a:t>미션실패’신호를</a:t>
            </a:r>
            <a:r>
              <a:rPr lang="ko-KR" altLang="en-US" dirty="0">
                <a:solidFill>
                  <a:schemeClr val="tx1"/>
                </a:solidFill>
              </a:rPr>
              <a:t> 보내고 기다리기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조건과 판단 그리고 이벤트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755E4348-0649-E1E6-F97F-AC1461744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283" y="1138915"/>
            <a:ext cx="3391917" cy="529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690225"/>
            <a:ext cx="11506899" cy="6044027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조건과 판단 그리고 이벤트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r>
              <a:rPr lang="ko-KR" altLang="en-US" dirty="0">
                <a:solidFill>
                  <a:srgbClr val="23A198"/>
                </a:solidFill>
              </a:rPr>
              <a:t> 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공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</a:t>
            </a:r>
            <a:r>
              <a:rPr lang="en-US" altLang="ko-KR" dirty="0">
                <a:solidFill>
                  <a:schemeClr val="tx1"/>
                </a:solidFill>
              </a:rPr>
              <a:t>:</a:t>
            </a:r>
            <a:r>
              <a:rPr lang="ko-KR" altLang="en-US" dirty="0">
                <a:solidFill>
                  <a:schemeClr val="tx1"/>
                </a:solidFill>
              </a:rPr>
              <a:t> ‘좌우이동’ 신호를 보내기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조건과 판단 그리고 이벤트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071B2B-C560-F450-1472-3834E9D1A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552" y="2361282"/>
            <a:ext cx="6036980" cy="424085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C6AA118-E6FC-EFD7-3174-ABB41AA52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333" y="1295531"/>
            <a:ext cx="3162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84795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10865</TotalTime>
  <Words>242</Words>
  <Application>Microsoft Office PowerPoint</Application>
  <PresentationFormat>와이드스크린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131</cp:revision>
  <dcterms:created xsi:type="dcterms:W3CDTF">2019-04-16T14:11:50Z</dcterms:created>
  <dcterms:modified xsi:type="dcterms:W3CDTF">2023-09-19T04:35:00Z</dcterms:modified>
</cp:coreProperties>
</file>