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4" r:id="rId4"/>
    <p:sldId id="296" r:id="rId5"/>
    <p:sldId id="29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06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종료 제어와 </a:t>
            </a:r>
            <a:r>
              <a:rPr lang="ko-KR" altLang="en-US" dirty="0" err="1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복제본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종료제어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어린이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종료 제어와 </a:t>
            </a:r>
            <a:r>
              <a:rPr lang="ko-KR" altLang="en-US" dirty="0" err="1"/>
              <a:t>복제본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D978C4E-4B95-0599-AB24-2F3509A9C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178" y="1261753"/>
            <a:ext cx="3476625" cy="4800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D025FE0-67A9-1431-0ABA-651448C9B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060" y="1993930"/>
            <a:ext cx="5913691" cy="39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690225"/>
            <a:ext cx="11506899" cy="6044027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 err="1">
                <a:solidFill>
                  <a:srgbClr val="23A198"/>
                </a:solidFill>
              </a:rPr>
              <a:t>복제본</a:t>
            </a:r>
            <a:r>
              <a:rPr lang="ko-KR" altLang="en-US" dirty="0">
                <a:solidFill>
                  <a:srgbClr val="23A198"/>
                </a:solidFill>
              </a:rPr>
              <a:t>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빗물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696277" lvl="3" indent="0">
              <a:buClrTx/>
              <a:buNone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종료 제어와 </a:t>
            </a:r>
            <a:r>
              <a:rPr lang="ko-KR" altLang="en-US" dirty="0" err="1"/>
              <a:t>복제본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9A9D810-0D1E-9332-45C7-F9CFC502C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75" y="1992123"/>
            <a:ext cx="7448550" cy="440055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FEFDFF5-B6C7-B868-124F-D602DB8D4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019" y="1497675"/>
            <a:ext cx="3200400" cy="44291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69384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종료제어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벌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종료 제어와 </a:t>
            </a:r>
            <a:r>
              <a:rPr lang="ko-KR" altLang="en-US" dirty="0" err="1"/>
              <a:t>복제본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F2F678B-BB1B-D167-4CF8-B0C81F358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7250" y="1683245"/>
            <a:ext cx="3248025" cy="46958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E182227-3800-4801-B958-661D988F3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164" y="1960116"/>
            <a:ext cx="5647588" cy="414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55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690225"/>
            <a:ext cx="11506899" cy="6044027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 err="1">
                <a:solidFill>
                  <a:srgbClr val="23A198"/>
                </a:solidFill>
              </a:rPr>
              <a:t>복제본</a:t>
            </a:r>
            <a:r>
              <a:rPr lang="ko-KR" altLang="en-US" dirty="0">
                <a:solidFill>
                  <a:srgbClr val="23A198"/>
                </a:solidFill>
              </a:rPr>
              <a:t>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 err="1">
                <a:solidFill>
                  <a:schemeClr val="tx1"/>
                </a:solidFill>
              </a:rPr>
              <a:t>노란풍선</a:t>
            </a:r>
            <a:r>
              <a:rPr lang="ko-KR" altLang="en-US" dirty="0">
                <a:solidFill>
                  <a:schemeClr val="tx1"/>
                </a:solidFill>
              </a:rPr>
              <a:t>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696277" lvl="3" indent="0">
              <a:buClrTx/>
              <a:buNone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종료 제어와 </a:t>
            </a:r>
            <a:r>
              <a:rPr lang="ko-KR" altLang="en-US" dirty="0" err="1"/>
              <a:t>복제본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D1A389A-2BFC-D4DF-E2FD-71BB1C42F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328" y="1969683"/>
            <a:ext cx="6796044" cy="434311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992B5C3-D691-7DF0-4561-C62FC843E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217" y="1372258"/>
            <a:ext cx="2824114" cy="46799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9166062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10988</TotalTime>
  <Words>85</Words>
  <Application>Microsoft Office PowerPoint</Application>
  <PresentationFormat>와이드스크린</PresentationFormat>
  <Paragraphs>16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윤희원</cp:lastModifiedBy>
  <cp:revision>142</cp:revision>
  <dcterms:created xsi:type="dcterms:W3CDTF">2019-04-16T14:11:50Z</dcterms:created>
  <dcterms:modified xsi:type="dcterms:W3CDTF">2023-09-21T06:28:09Z</dcterms:modified>
</cp:coreProperties>
</file>