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7"/>
  </p:handoutMasterIdLst>
  <p:sldIdLst>
    <p:sldId id="286" r:id="rId2"/>
    <p:sldId id="291" r:id="rId3"/>
    <p:sldId id="292" r:id="rId4"/>
    <p:sldId id="293" r:id="rId5"/>
    <p:sldId id="29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1744E9"/>
    <a:srgbClr val="4E5EFE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91" d="100"/>
          <a:sy n="91" d="100"/>
        </p:scale>
        <p:origin x="78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10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기출문제</a:t>
            </a:r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로봇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6DC2265-6D95-E60D-4704-752C91432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338262"/>
            <a:ext cx="82962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미사일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2DC6734-C1A0-1A35-B4D0-DF2DB32C9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149" y="692839"/>
            <a:ext cx="7365709" cy="58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10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외계인정답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49E5B61-D4C7-3D85-7D38-5345CF1FD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99" y="1367624"/>
            <a:ext cx="104013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62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분신 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3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747C45A-E97A-43A6-F589-174E9A49F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011" y="1400263"/>
            <a:ext cx="91344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5952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11466</TotalTime>
  <Words>41</Words>
  <Application>Microsoft Office PowerPoint</Application>
  <PresentationFormat>와이드스크린</PresentationFormat>
  <Paragraphs>12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희원 윤</cp:lastModifiedBy>
  <cp:revision>157</cp:revision>
  <dcterms:created xsi:type="dcterms:W3CDTF">2019-04-16T14:11:50Z</dcterms:created>
  <dcterms:modified xsi:type="dcterms:W3CDTF">2023-10-12T08:16:51Z</dcterms:modified>
</cp:coreProperties>
</file>