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handoutMasterIdLst>
    <p:handoutMasterId r:id="rId8"/>
  </p:handoutMasterIdLst>
  <p:sldIdLst>
    <p:sldId id="286" r:id="rId2"/>
    <p:sldId id="287" r:id="rId3"/>
    <p:sldId id="288" r:id="rId4"/>
    <p:sldId id="289" r:id="rId5"/>
    <p:sldId id="290" r:id="rId6"/>
    <p:sldId id="29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B5AC"/>
    <a:srgbClr val="23A198"/>
    <a:srgbClr val="4255A9"/>
    <a:srgbClr val="4A452A"/>
    <a:srgbClr val="FF6E47"/>
    <a:srgbClr val="33448F"/>
    <a:srgbClr val="2585C2"/>
    <a:srgbClr val="6FC39D"/>
    <a:srgbClr val="3A8A66"/>
    <a:srgbClr val="25BC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10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79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0" d="100"/>
          <a:sy n="80" d="100"/>
        </p:scale>
        <p:origin x="199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27EFA-7D22-478C-AEB5-C5A107C864D3}" type="datetimeFigureOut">
              <a:rPr lang="ko-KR" altLang="en-US" smtClean="0"/>
              <a:t>2023-09-05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51840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585C2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6E4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4335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C0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69647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C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3325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585C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1042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255A9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82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33448F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33448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33448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0916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3A198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9217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9901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A452A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6746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4A452A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654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6E47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3176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713" r:id="rId2"/>
    <p:sldLayoutId id="2147483719" r:id="rId3"/>
    <p:sldLayoutId id="2147483718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tce.or.kr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playentry.org/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2389832"/>
            <a:ext cx="12192000" cy="829193"/>
          </a:xfrm>
          <a:prstGeom prst="rect">
            <a:avLst/>
          </a:prstGeom>
        </p:spPr>
        <p:txBody>
          <a:bodyPr tIns="0" bIns="0" anchor="b"/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rgbClr val="2585C2"/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j-cs"/>
              </a:defRPr>
            </a:lvl1pPr>
          </a:lstStyle>
          <a:p>
            <a:r>
              <a:rPr lang="en-US" altLang="ko-KR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CDT</a:t>
            </a:r>
            <a:r>
              <a:rPr lang="ko-KR" altLang="en-US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코딩창의개발능력 자격증 따기 엔트리 </a:t>
            </a:r>
            <a:r>
              <a:rPr lang="en-US" altLang="ko-KR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3</a:t>
            </a:r>
            <a:r>
              <a:rPr lang="ko-KR" altLang="en-US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급</a:t>
            </a:r>
            <a:endParaRPr lang="en-US" altLang="ko-KR" dirty="0">
              <a:solidFill>
                <a:srgbClr val="23A198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6" name="텍스트 개체 틀 42"/>
          <p:cNvSpPr txBox="1">
            <a:spLocks/>
          </p:cNvSpPr>
          <p:nvPr/>
        </p:nvSpPr>
        <p:spPr>
          <a:xfrm>
            <a:off x="-1" y="3368087"/>
            <a:ext cx="12192001" cy="607907"/>
          </a:xfrm>
          <a:prstGeom prst="rect">
            <a:avLst/>
          </a:prstGeom>
        </p:spPr>
        <p:txBody>
          <a:bodyPr bIns="0" anchor="t"/>
          <a:lstStyle>
            <a:lvl1pPr marL="45720" indent="0" algn="ctr" defTabSz="914400" rtl="0" eaLnBrk="1" latinLnBrk="1" hangingPunct="1">
              <a:lnSpc>
                <a:spcPct val="10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4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02 </a:t>
            </a:r>
            <a:r>
              <a:rPr lang="ko-KR" altLang="en-US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엔트리 시작 하기</a:t>
            </a:r>
          </a:p>
        </p:txBody>
      </p:sp>
      <p:sp>
        <p:nvSpPr>
          <p:cNvPr id="7" name="텍스트 개체 틀 20"/>
          <p:cNvSpPr txBox="1">
            <a:spLocks/>
          </p:cNvSpPr>
          <p:nvPr/>
        </p:nvSpPr>
        <p:spPr>
          <a:xfrm>
            <a:off x="5418668" y="1471639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윤희원 선생님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A6AD090-22D2-87BB-E5EB-DCCA0C7C6840}"/>
              </a:ext>
            </a:extLst>
          </p:cNvPr>
          <p:cNvSpPr txBox="1"/>
          <p:nvPr/>
        </p:nvSpPr>
        <p:spPr>
          <a:xfrm>
            <a:off x="6513156" y="6396335"/>
            <a:ext cx="56291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홈페이지 출처 </a:t>
            </a:r>
            <a:r>
              <a:rPr lang="en-US" altLang="ko-KR" sz="2400" dirty="0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: </a:t>
            </a:r>
            <a:r>
              <a:rPr lang="en-US" altLang="ko-KR" sz="2400" dirty="0">
                <a:latin typeface="나눔스퀘어라운드 Bold" panose="020B0600000101010101" pitchFamily="50" charset="-127"/>
                <a:ea typeface="나눔스퀘어라운드 Bold" panose="020B0600000101010101" pitchFamily="50" charset="-127"/>
                <a:hlinkClick r:id="rId2"/>
              </a:rPr>
              <a:t>https://www.ctce.or.kr</a:t>
            </a:r>
            <a:endParaRPr lang="ko-KR" altLang="en-US" sz="2400" dirty="0">
              <a:latin typeface="나눔스퀘어라운드 Bold" panose="020B0600000101010101" pitchFamily="50" charset="-127"/>
              <a:ea typeface="나눔스퀘어라운드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28170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494570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엔트리 설치 하기</a:t>
            </a:r>
            <a:r>
              <a:rPr lang="en-US" altLang="ko-KR" dirty="0">
                <a:solidFill>
                  <a:srgbClr val="23A198"/>
                </a:solidFill>
              </a:rPr>
              <a:t> </a:t>
            </a:r>
          </a:p>
          <a:p>
            <a:pPr marL="628650" lvl="1" indent="-354013"/>
            <a:r>
              <a:rPr lang="ko-KR" altLang="en-US" dirty="0"/>
              <a:t>엔트리 다운 받기</a:t>
            </a:r>
            <a:endParaRPr lang="en-US" altLang="ko-KR" dirty="0"/>
          </a:p>
          <a:p>
            <a:pPr marL="628650" lvl="1" indent="-354013"/>
            <a:r>
              <a:rPr lang="en-US" altLang="ko-KR" dirty="0">
                <a:hlinkClick r:id="rId2"/>
              </a:rPr>
              <a:t>https://playentry.org/</a:t>
            </a:r>
            <a:r>
              <a:rPr lang="en-US" altLang="ko-KR" dirty="0"/>
              <a:t> =&gt; </a:t>
            </a:r>
            <a:r>
              <a:rPr lang="ko-KR" altLang="en-US" dirty="0"/>
              <a:t>엔트리 시험 응시 버전 다운 받기</a:t>
            </a:r>
            <a:endParaRPr lang="en-US" altLang="ko-KR" dirty="0"/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엔트리 시작 하기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543AA2DD-758F-7979-1E85-A59DEA19B1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2848" y="2675973"/>
            <a:ext cx="8297333" cy="3407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911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494570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엔트리 화면구성</a:t>
            </a:r>
            <a:r>
              <a:rPr lang="en-US" altLang="ko-KR" dirty="0">
                <a:solidFill>
                  <a:srgbClr val="23A198"/>
                </a:solidFill>
              </a:rPr>
              <a:t> </a:t>
            </a:r>
          </a:p>
          <a:p>
            <a:pPr marL="628650" lvl="1" indent="-354013"/>
            <a:r>
              <a:rPr lang="en-US" altLang="ko-KR" dirty="0"/>
              <a:t>1. </a:t>
            </a:r>
            <a:r>
              <a:rPr lang="ko-KR" altLang="en-US" dirty="0"/>
              <a:t>메뉴 </a:t>
            </a:r>
            <a:r>
              <a:rPr lang="en-US" altLang="ko-KR" dirty="0"/>
              <a:t>: </a:t>
            </a:r>
            <a:r>
              <a:rPr lang="ko-KR" altLang="en-US" dirty="0"/>
              <a:t>파일 </a:t>
            </a:r>
            <a:r>
              <a:rPr lang="en-US" altLang="ko-KR" dirty="0"/>
              <a:t>, </a:t>
            </a:r>
            <a:r>
              <a:rPr lang="ko-KR" altLang="en-US" dirty="0"/>
              <a:t>편집</a:t>
            </a:r>
            <a:r>
              <a:rPr lang="en-US" altLang="ko-KR" dirty="0"/>
              <a:t>, </a:t>
            </a:r>
            <a:r>
              <a:rPr lang="ko-KR" altLang="en-US" dirty="0"/>
              <a:t>도움말로 구성</a:t>
            </a:r>
            <a:endParaRPr lang="en-US" altLang="ko-KR" dirty="0"/>
          </a:p>
          <a:p>
            <a:pPr marL="628650" lvl="1" indent="-354013"/>
            <a:r>
              <a:rPr lang="en-US" altLang="ko-KR" dirty="0"/>
              <a:t>2. </a:t>
            </a:r>
            <a:r>
              <a:rPr lang="ko-KR" altLang="en-US" dirty="0"/>
              <a:t>상단메뉴 </a:t>
            </a:r>
            <a:r>
              <a:rPr lang="en-US" altLang="ko-KR" dirty="0"/>
              <a:t>: </a:t>
            </a:r>
            <a:r>
              <a:rPr lang="ko-KR" altLang="en-US" dirty="0"/>
              <a:t>언어선택</a:t>
            </a:r>
            <a:r>
              <a:rPr lang="en-US" altLang="ko-KR" dirty="0"/>
              <a:t>,</a:t>
            </a:r>
            <a:r>
              <a:rPr lang="ko-KR" altLang="en-US" dirty="0"/>
              <a:t> 파일</a:t>
            </a:r>
            <a:r>
              <a:rPr lang="en-US" altLang="ko-KR" dirty="0"/>
              <a:t>, </a:t>
            </a:r>
            <a:r>
              <a:rPr lang="ko-KR" altLang="en-US" dirty="0"/>
              <a:t>저장하기</a:t>
            </a:r>
            <a:r>
              <a:rPr lang="en-US" altLang="ko-KR" dirty="0"/>
              <a:t>, </a:t>
            </a:r>
            <a:r>
              <a:rPr lang="ko-KR" altLang="en-US" dirty="0"/>
              <a:t>도움말 등</a:t>
            </a:r>
            <a:endParaRPr lang="en-US" altLang="ko-KR" dirty="0"/>
          </a:p>
          <a:p>
            <a:pPr marL="628650" lvl="1" indent="-354013"/>
            <a:r>
              <a:rPr lang="en-US" altLang="ko-KR" dirty="0"/>
              <a:t>3. </a:t>
            </a:r>
            <a:r>
              <a:rPr lang="ko-KR" altLang="en-US" dirty="0"/>
              <a:t>실행화면 </a:t>
            </a:r>
            <a:r>
              <a:rPr lang="en-US" altLang="ko-KR" dirty="0"/>
              <a:t>: </a:t>
            </a:r>
            <a:r>
              <a:rPr lang="ko-KR" altLang="en-US" dirty="0"/>
              <a:t>오브젝트 배치 공간</a:t>
            </a:r>
            <a:r>
              <a:rPr lang="en-US" altLang="ko-KR" dirty="0"/>
              <a:t>, </a:t>
            </a:r>
            <a:r>
              <a:rPr lang="ko-KR" altLang="en-US" dirty="0"/>
              <a:t>작품 실행</a:t>
            </a:r>
            <a:endParaRPr lang="en-US" altLang="ko-KR" dirty="0"/>
          </a:p>
          <a:p>
            <a:pPr marL="628650" lvl="1" indent="-354013"/>
            <a:r>
              <a:rPr lang="en-US" altLang="ko-KR" dirty="0"/>
              <a:t>4. </a:t>
            </a:r>
            <a:r>
              <a:rPr lang="ko-KR" altLang="en-US" dirty="0"/>
              <a:t>오브젝트 목록 </a:t>
            </a:r>
            <a:r>
              <a:rPr lang="en-US" altLang="ko-KR" dirty="0"/>
              <a:t>: </a:t>
            </a:r>
            <a:r>
              <a:rPr lang="ko-KR" altLang="en-US" dirty="0"/>
              <a:t>오브젝트의 이름과 정보 확인</a:t>
            </a:r>
            <a:r>
              <a:rPr lang="en-US" altLang="ko-KR" dirty="0"/>
              <a:t>, </a:t>
            </a:r>
            <a:r>
              <a:rPr lang="ko-KR" altLang="en-US" dirty="0"/>
              <a:t>오브젝트 속성 설정 변경</a:t>
            </a:r>
            <a:endParaRPr lang="en-US" altLang="ko-KR" dirty="0"/>
          </a:p>
          <a:p>
            <a:pPr marL="628650" lvl="1" indent="-354013"/>
            <a:r>
              <a:rPr lang="en-US" altLang="ko-KR" dirty="0"/>
              <a:t>5. </a:t>
            </a:r>
            <a:r>
              <a:rPr lang="ko-KR" altLang="en-US" dirty="0"/>
              <a:t>블록 꾸러미 </a:t>
            </a:r>
            <a:r>
              <a:rPr lang="en-US" altLang="ko-KR" dirty="0"/>
              <a:t>: </a:t>
            </a:r>
            <a:r>
              <a:rPr lang="ko-KR" altLang="en-US" dirty="0"/>
              <a:t>블록</a:t>
            </a:r>
            <a:r>
              <a:rPr lang="en-US" altLang="ko-KR" dirty="0"/>
              <a:t>, </a:t>
            </a:r>
            <a:r>
              <a:rPr lang="ko-KR" altLang="en-US" dirty="0"/>
              <a:t>모양</a:t>
            </a:r>
            <a:r>
              <a:rPr lang="en-US" altLang="ko-KR" dirty="0"/>
              <a:t>, </a:t>
            </a:r>
            <a:r>
              <a:rPr lang="ko-KR" altLang="en-US" dirty="0"/>
              <a:t>소리</a:t>
            </a:r>
            <a:r>
              <a:rPr lang="en-US" altLang="ko-KR" dirty="0"/>
              <a:t>, </a:t>
            </a:r>
            <a:r>
              <a:rPr lang="ko-KR" altLang="en-US" dirty="0"/>
              <a:t>속성 탭으로 구성</a:t>
            </a:r>
            <a:r>
              <a:rPr lang="en-US" altLang="ko-KR" dirty="0"/>
              <a:t>, </a:t>
            </a:r>
            <a:r>
              <a:rPr lang="ko-KR" altLang="en-US" dirty="0"/>
              <a:t>각 </a:t>
            </a:r>
            <a:r>
              <a:rPr lang="ko-KR" altLang="en-US" dirty="0" err="1"/>
              <a:t>탭으</a:t>
            </a:r>
            <a:r>
              <a:rPr lang="ko-KR" altLang="en-US" dirty="0"/>
              <a:t> </a:t>
            </a:r>
            <a:r>
              <a:rPr lang="ko-KR" altLang="en-US" dirty="0" err="1"/>
              <a:t>ㄹ통해</a:t>
            </a:r>
            <a:r>
              <a:rPr lang="ko-KR" altLang="en-US" dirty="0"/>
              <a:t> 오브젝트에 다양한 변화를 줄 수 있다</a:t>
            </a:r>
            <a:r>
              <a:rPr lang="en-US" altLang="ko-KR" dirty="0"/>
              <a:t>.</a:t>
            </a:r>
          </a:p>
          <a:p>
            <a:pPr marL="628650" lvl="1" indent="-354013"/>
            <a:r>
              <a:rPr lang="en-US" altLang="ko-KR" dirty="0"/>
              <a:t>6. </a:t>
            </a:r>
            <a:r>
              <a:rPr lang="ko-KR" altLang="en-US" dirty="0"/>
              <a:t>블록 </a:t>
            </a:r>
            <a:r>
              <a:rPr lang="ko-KR" altLang="en-US" dirty="0" err="1"/>
              <a:t>조립소</a:t>
            </a:r>
            <a:r>
              <a:rPr lang="ko-KR" altLang="en-US" dirty="0"/>
              <a:t> </a:t>
            </a:r>
            <a:r>
              <a:rPr lang="en-US" altLang="ko-KR" dirty="0"/>
              <a:t>: </a:t>
            </a:r>
            <a:r>
              <a:rPr lang="ko-KR" altLang="en-US" dirty="0"/>
              <a:t>블록 꾸러미의 블록 탭에서 여러가지 블록을 마우스로 끌어와 조립하는 공간</a:t>
            </a:r>
            <a:endParaRPr lang="en-US" altLang="ko-KR" dirty="0"/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엔트리 시작 하기</a:t>
            </a:r>
          </a:p>
        </p:txBody>
      </p:sp>
    </p:spTree>
    <p:extLst>
      <p:ext uri="{BB962C8B-B14F-4D97-AF65-F5344CB8AC3E}">
        <p14:creationId xmlns:p14="http://schemas.microsoft.com/office/powerpoint/2010/main" val="2274105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494570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엔트리 화면구성</a:t>
            </a:r>
            <a:r>
              <a:rPr lang="en-US" altLang="ko-KR" dirty="0">
                <a:solidFill>
                  <a:srgbClr val="23A198"/>
                </a:solidFill>
              </a:rPr>
              <a:t> </a:t>
            </a: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엔트리 시작 하기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93C692C6-B54E-08A1-5929-304F45BD0A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940" y="1457992"/>
            <a:ext cx="9941859" cy="5311616"/>
          </a:xfrm>
          <a:prstGeom prst="rect">
            <a:avLst/>
          </a:prstGeom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F9C2E862-1DA6-5EFE-2422-5364F7418484}"/>
              </a:ext>
            </a:extLst>
          </p:cNvPr>
          <p:cNvSpPr/>
          <p:nvPr/>
        </p:nvSpPr>
        <p:spPr>
          <a:xfrm>
            <a:off x="1030940" y="1457992"/>
            <a:ext cx="1080248" cy="15565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C992F61F-6A65-1197-9767-8608B4D91D3C}"/>
              </a:ext>
            </a:extLst>
          </p:cNvPr>
          <p:cNvSpPr/>
          <p:nvPr/>
        </p:nvSpPr>
        <p:spPr>
          <a:xfrm>
            <a:off x="6947645" y="1613647"/>
            <a:ext cx="4025154" cy="34962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902057BA-3D3F-E336-A94C-3BCEF00065DD}"/>
              </a:ext>
            </a:extLst>
          </p:cNvPr>
          <p:cNvSpPr/>
          <p:nvPr/>
        </p:nvSpPr>
        <p:spPr>
          <a:xfrm>
            <a:off x="1030940" y="2015763"/>
            <a:ext cx="3608295" cy="294620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A9D62B48-8310-46A1-F78F-80C83D1BC92C}"/>
              </a:ext>
            </a:extLst>
          </p:cNvPr>
          <p:cNvSpPr/>
          <p:nvPr/>
        </p:nvSpPr>
        <p:spPr>
          <a:xfrm>
            <a:off x="1030940" y="4974149"/>
            <a:ext cx="3608295" cy="178225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2B401C46-C584-4436-77AD-8C9CE6C52B37}"/>
              </a:ext>
            </a:extLst>
          </p:cNvPr>
          <p:cNvSpPr/>
          <p:nvPr/>
        </p:nvSpPr>
        <p:spPr>
          <a:xfrm>
            <a:off x="4652682" y="2014467"/>
            <a:ext cx="2294963" cy="474193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B07A7AFC-5AAA-82C8-FB0A-90A0F26BDA1B}"/>
              </a:ext>
            </a:extLst>
          </p:cNvPr>
          <p:cNvSpPr/>
          <p:nvPr/>
        </p:nvSpPr>
        <p:spPr>
          <a:xfrm>
            <a:off x="6943161" y="2232211"/>
            <a:ext cx="4025154" cy="452419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35FBF42-4810-503A-3FCD-5D9436A19390}"/>
              </a:ext>
            </a:extLst>
          </p:cNvPr>
          <p:cNvSpPr txBox="1"/>
          <p:nvPr/>
        </p:nvSpPr>
        <p:spPr>
          <a:xfrm>
            <a:off x="2030508" y="1358154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rgbClr val="FF0000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1</a:t>
            </a:r>
            <a:endParaRPr lang="ko-KR" altLang="en-US" dirty="0">
              <a:solidFill>
                <a:srgbClr val="FF0000"/>
              </a:solidFill>
              <a:latin typeface="나눔스퀘어라운드 Bold" panose="020B0600000101010101" pitchFamily="50" charset="-127"/>
              <a:ea typeface="나눔스퀘어라운드 Bold" panose="020B0600000101010101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CD28FEF-8804-79D4-5492-0D53F7E2571B}"/>
              </a:ext>
            </a:extLst>
          </p:cNvPr>
          <p:cNvSpPr txBox="1"/>
          <p:nvPr/>
        </p:nvSpPr>
        <p:spPr>
          <a:xfrm>
            <a:off x="6606990" y="1510554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rgbClr val="FF0000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2</a:t>
            </a:r>
            <a:endParaRPr lang="ko-KR" altLang="en-US" dirty="0">
              <a:solidFill>
                <a:srgbClr val="FF0000"/>
              </a:solidFill>
              <a:latin typeface="나눔스퀘어라운드 Bold" panose="020B0600000101010101" pitchFamily="50" charset="-127"/>
              <a:ea typeface="나눔스퀘어라운드 Bold" panose="020B0600000101010101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F9452CD-5263-5078-A363-7A60E64A96B2}"/>
              </a:ext>
            </a:extLst>
          </p:cNvPr>
          <p:cNvSpPr txBox="1"/>
          <p:nvPr/>
        </p:nvSpPr>
        <p:spPr>
          <a:xfrm>
            <a:off x="2061884" y="3097301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rgbClr val="FF0000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3</a:t>
            </a:r>
            <a:endParaRPr lang="ko-KR" altLang="en-US" dirty="0">
              <a:solidFill>
                <a:srgbClr val="FF0000"/>
              </a:solidFill>
              <a:latin typeface="나눔스퀘어라운드 Bold" panose="020B0600000101010101" pitchFamily="50" charset="-127"/>
              <a:ea typeface="나눔스퀘어라운드 Bold" panose="020B0600000101010101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1329806-99E0-4682-2A7F-FAB633F33CF4}"/>
              </a:ext>
            </a:extLst>
          </p:cNvPr>
          <p:cNvSpPr txBox="1"/>
          <p:nvPr/>
        </p:nvSpPr>
        <p:spPr>
          <a:xfrm>
            <a:off x="730632" y="5544673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rgbClr val="FF0000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4</a:t>
            </a:r>
            <a:endParaRPr lang="ko-KR" altLang="en-US" dirty="0">
              <a:solidFill>
                <a:srgbClr val="FF0000"/>
              </a:solidFill>
              <a:latin typeface="나눔스퀘어라운드 Bold" panose="020B0600000101010101" pitchFamily="50" charset="-127"/>
              <a:ea typeface="나눔스퀘어라운드 Bold" panose="020B0600000101010101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CA87CD8-DFF3-AF85-2CE9-70139318DD81}"/>
              </a:ext>
            </a:extLst>
          </p:cNvPr>
          <p:cNvSpPr txBox="1"/>
          <p:nvPr/>
        </p:nvSpPr>
        <p:spPr>
          <a:xfrm>
            <a:off x="5535718" y="1945349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rgbClr val="FF0000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5</a:t>
            </a:r>
            <a:endParaRPr lang="ko-KR" altLang="en-US" dirty="0">
              <a:solidFill>
                <a:srgbClr val="FF0000"/>
              </a:solidFill>
              <a:latin typeface="나눔스퀘어라운드 Bold" panose="020B0600000101010101" pitchFamily="50" charset="-127"/>
              <a:ea typeface="나눔스퀘어라운드 Bold" panose="020B0600000101010101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EC5270B-F7EE-1B93-C4CA-4F53E1157F83}"/>
              </a:ext>
            </a:extLst>
          </p:cNvPr>
          <p:cNvSpPr txBox="1"/>
          <p:nvPr/>
        </p:nvSpPr>
        <p:spPr>
          <a:xfrm>
            <a:off x="7100058" y="223222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rgbClr val="FF0000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6</a:t>
            </a:r>
            <a:endParaRPr lang="ko-KR" altLang="en-US" dirty="0">
              <a:solidFill>
                <a:srgbClr val="FF0000"/>
              </a:solidFill>
              <a:latin typeface="나눔스퀘어라운드 Bold" panose="020B0600000101010101" pitchFamily="50" charset="-127"/>
              <a:ea typeface="나눔스퀘어라운드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588807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8783053" cy="5494570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배경</a:t>
            </a:r>
            <a:r>
              <a:rPr lang="en-US" altLang="ko-KR" dirty="0">
                <a:solidFill>
                  <a:srgbClr val="23A198"/>
                </a:solidFill>
              </a:rPr>
              <a:t>/</a:t>
            </a:r>
            <a:r>
              <a:rPr lang="ko-KR" altLang="en-US" dirty="0">
                <a:solidFill>
                  <a:srgbClr val="23A198"/>
                </a:solidFill>
              </a:rPr>
              <a:t>개체 구현하기</a:t>
            </a:r>
            <a:endParaRPr lang="en-US" altLang="ko-KR" dirty="0">
              <a:solidFill>
                <a:srgbClr val="23A198"/>
              </a:solidFill>
            </a:endParaRPr>
          </a:p>
          <a:p>
            <a:pPr marL="633413" lvl="1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목동이 아빠 양과 아기 양을 회색 늑대로부터 보호하는 하는 프로젝트 만들기</a:t>
            </a:r>
            <a:endParaRPr lang="en-US" altLang="ko-KR" dirty="0">
              <a:solidFill>
                <a:schemeClr val="tx1"/>
              </a:solidFill>
            </a:endParaRPr>
          </a:p>
          <a:p>
            <a:pPr marL="633413" lvl="1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작성 조건 </a:t>
            </a:r>
            <a:endParaRPr lang="en-US" altLang="ko-KR" dirty="0">
              <a:solidFill>
                <a:schemeClr val="tx1"/>
              </a:solidFill>
            </a:endParaRPr>
          </a:p>
          <a:p>
            <a:pPr marL="823595" lvl="2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배경구현 </a:t>
            </a:r>
            <a:r>
              <a:rPr lang="en-US" altLang="ko-KR" dirty="0">
                <a:solidFill>
                  <a:schemeClr val="tx1"/>
                </a:solidFill>
              </a:rPr>
              <a:t>: </a:t>
            </a:r>
            <a:r>
              <a:rPr lang="ko-KR" altLang="en-US" dirty="0">
                <a:solidFill>
                  <a:schemeClr val="tx1"/>
                </a:solidFill>
              </a:rPr>
              <a:t>오브젝트를 선택하여 배경</a:t>
            </a:r>
            <a:r>
              <a:rPr lang="en-US" altLang="ko-KR" dirty="0">
                <a:solidFill>
                  <a:schemeClr val="tx1"/>
                </a:solidFill>
              </a:rPr>
              <a:t>(</a:t>
            </a:r>
            <a:r>
              <a:rPr lang="ko-KR" altLang="en-US" dirty="0">
                <a:solidFill>
                  <a:schemeClr val="tx1"/>
                </a:solidFill>
              </a:rPr>
              <a:t>시골길</a:t>
            </a:r>
            <a:r>
              <a:rPr lang="en-US" altLang="ko-KR" dirty="0">
                <a:solidFill>
                  <a:schemeClr val="tx1"/>
                </a:solidFill>
              </a:rPr>
              <a:t>)</a:t>
            </a:r>
            <a:r>
              <a:rPr lang="ko-KR" altLang="en-US" dirty="0">
                <a:solidFill>
                  <a:schemeClr val="tx1"/>
                </a:solidFill>
              </a:rPr>
              <a:t>을 삽입 하고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ko-KR" altLang="en-US" dirty="0">
                <a:solidFill>
                  <a:schemeClr val="tx1"/>
                </a:solidFill>
              </a:rPr>
              <a:t>배경이름</a:t>
            </a:r>
            <a:r>
              <a:rPr lang="en-US" altLang="ko-KR" dirty="0">
                <a:solidFill>
                  <a:schemeClr val="tx1"/>
                </a:solidFill>
              </a:rPr>
              <a:t>(</a:t>
            </a:r>
            <a:r>
              <a:rPr lang="ko-KR" altLang="en-US" dirty="0">
                <a:solidFill>
                  <a:schemeClr val="tx1"/>
                </a:solidFill>
              </a:rPr>
              <a:t>목장</a:t>
            </a:r>
            <a:r>
              <a:rPr lang="en-US" altLang="ko-KR" dirty="0">
                <a:solidFill>
                  <a:schemeClr val="tx1"/>
                </a:solidFill>
              </a:rPr>
              <a:t>)</a:t>
            </a:r>
            <a:r>
              <a:rPr lang="ko-KR" altLang="en-US" dirty="0">
                <a:solidFill>
                  <a:schemeClr val="tx1"/>
                </a:solidFill>
              </a:rPr>
              <a:t>을 변경한다</a:t>
            </a:r>
            <a:r>
              <a:rPr lang="en-US" altLang="ko-KR" dirty="0">
                <a:solidFill>
                  <a:schemeClr val="tx1"/>
                </a:solidFill>
              </a:rPr>
              <a:t>.</a:t>
            </a:r>
          </a:p>
          <a:p>
            <a:pPr marL="823595" lvl="2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개체구현 </a:t>
            </a:r>
            <a:r>
              <a:rPr lang="en-US" altLang="ko-KR" dirty="0">
                <a:solidFill>
                  <a:schemeClr val="tx1"/>
                </a:solidFill>
              </a:rPr>
              <a:t>: </a:t>
            </a:r>
            <a:r>
              <a:rPr lang="ko-KR" altLang="en-US" dirty="0">
                <a:solidFill>
                  <a:schemeClr val="tx1"/>
                </a:solidFill>
              </a:rPr>
              <a:t>오브젝트를 선택 하여 다음과 같이 개체를 순서대로</a:t>
            </a:r>
            <a:r>
              <a:rPr lang="en-US" altLang="ko-KR" dirty="0">
                <a:solidFill>
                  <a:schemeClr val="tx1"/>
                </a:solidFill>
              </a:rPr>
              <a:t> </a:t>
            </a:r>
            <a:r>
              <a:rPr lang="ko-KR" altLang="en-US" dirty="0">
                <a:solidFill>
                  <a:schemeClr val="tx1"/>
                </a:solidFill>
              </a:rPr>
              <a:t>삽입한다</a:t>
            </a:r>
            <a:r>
              <a:rPr lang="en-US" altLang="ko-KR" dirty="0">
                <a:solidFill>
                  <a:schemeClr val="tx1"/>
                </a:solidFill>
              </a:rPr>
              <a:t>.</a:t>
            </a:r>
          </a:p>
          <a:p>
            <a:pPr marL="1097915" lvl="3" indent="-401638">
              <a:buClrTx/>
              <a:tabLst>
                <a:tab pos="444500" algn="l"/>
              </a:tabLst>
            </a:pPr>
            <a:r>
              <a:rPr lang="en-US" altLang="ko-KR" dirty="0">
                <a:solidFill>
                  <a:schemeClr val="tx1"/>
                </a:solidFill>
              </a:rPr>
              <a:t>1. </a:t>
            </a:r>
            <a:r>
              <a:rPr lang="ko-KR" altLang="en-US" dirty="0">
                <a:solidFill>
                  <a:schemeClr val="tx1"/>
                </a:solidFill>
              </a:rPr>
              <a:t>알프스 목동</a:t>
            </a:r>
            <a:r>
              <a:rPr lang="en-US" altLang="ko-KR" dirty="0">
                <a:solidFill>
                  <a:schemeClr val="tx1"/>
                </a:solidFill>
              </a:rPr>
              <a:t>(2) : </a:t>
            </a:r>
            <a:r>
              <a:rPr lang="ko-KR" altLang="en-US" dirty="0">
                <a:solidFill>
                  <a:schemeClr val="tx1"/>
                </a:solidFill>
              </a:rPr>
              <a:t>이름</a:t>
            </a:r>
            <a:r>
              <a:rPr lang="en-US" altLang="ko-KR" dirty="0">
                <a:solidFill>
                  <a:schemeClr val="tx1"/>
                </a:solidFill>
              </a:rPr>
              <a:t>(</a:t>
            </a:r>
            <a:r>
              <a:rPr lang="ko-KR" altLang="en-US" dirty="0">
                <a:solidFill>
                  <a:schemeClr val="tx1"/>
                </a:solidFill>
              </a:rPr>
              <a:t>목동</a:t>
            </a:r>
            <a:r>
              <a:rPr lang="en-US" altLang="ko-KR" dirty="0">
                <a:solidFill>
                  <a:schemeClr val="tx1"/>
                </a:solidFill>
              </a:rPr>
              <a:t>), </a:t>
            </a:r>
            <a:r>
              <a:rPr lang="ko-KR" altLang="en-US" dirty="0">
                <a:solidFill>
                  <a:schemeClr val="tx1"/>
                </a:solidFill>
              </a:rPr>
              <a:t>크기</a:t>
            </a:r>
            <a:r>
              <a:rPr lang="en-US" altLang="ko-KR" dirty="0">
                <a:solidFill>
                  <a:schemeClr val="tx1"/>
                </a:solidFill>
              </a:rPr>
              <a:t>(90), </a:t>
            </a:r>
            <a:r>
              <a:rPr lang="ko-KR" altLang="en-US" dirty="0">
                <a:solidFill>
                  <a:schemeClr val="tx1"/>
                </a:solidFill>
              </a:rPr>
              <a:t>시작위치</a:t>
            </a:r>
            <a:r>
              <a:rPr lang="en-US" altLang="ko-KR" dirty="0">
                <a:solidFill>
                  <a:schemeClr val="tx1"/>
                </a:solidFill>
              </a:rPr>
              <a:t>(X:144, y:71)</a:t>
            </a:r>
          </a:p>
          <a:p>
            <a:pPr marL="1097915" lvl="3" indent="-401638">
              <a:buClrTx/>
              <a:tabLst>
                <a:tab pos="444500" algn="l"/>
              </a:tabLst>
            </a:pPr>
            <a:r>
              <a:rPr lang="en-US" altLang="ko-KR" dirty="0">
                <a:solidFill>
                  <a:schemeClr val="tx1"/>
                </a:solidFill>
              </a:rPr>
              <a:t>2. </a:t>
            </a:r>
            <a:r>
              <a:rPr lang="ko-KR" altLang="en-US" dirty="0">
                <a:solidFill>
                  <a:schemeClr val="tx1"/>
                </a:solidFill>
              </a:rPr>
              <a:t>엄마 양 </a:t>
            </a:r>
            <a:r>
              <a:rPr lang="en-US" altLang="ko-KR" dirty="0">
                <a:solidFill>
                  <a:schemeClr val="tx1"/>
                </a:solidFill>
              </a:rPr>
              <a:t>: </a:t>
            </a:r>
            <a:r>
              <a:rPr lang="ko-KR" altLang="en-US" dirty="0">
                <a:solidFill>
                  <a:schemeClr val="tx1"/>
                </a:solidFill>
              </a:rPr>
              <a:t>이름</a:t>
            </a:r>
            <a:r>
              <a:rPr lang="en-US" altLang="ko-KR" dirty="0">
                <a:solidFill>
                  <a:schemeClr val="tx1"/>
                </a:solidFill>
              </a:rPr>
              <a:t>(</a:t>
            </a:r>
            <a:r>
              <a:rPr lang="ko-KR" altLang="en-US" dirty="0">
                <a:solidFill>
                  <a:schemeClr val="tx1"/>
                </a:solidFill>
              </a:rPr>
              <a:t>아빠 양</a:t>
            </a:r>
            <a:r>
              <a:rPr lang="en-US" altLang="ko-KR" dirty="0">
                <a:solidFill>
                  <a:schemeClr val="tx1"/>
                </a:solidFill>
              </a:rPr>
              <a:t>), </a:t>
            </a:r>
            <a:r>
              <a:rPr lang="ko-KR" altLang="en-US" dirty="0">
                <a:solidFill>
                  <a:schemeClr val="tx1"/>
                </a:solidFill>
              </a:rPr>
              <a:t>크기</a:t>
            </a:r>
            <a:r>
              <a:rPr lang="en-US" altLang="ko-KR" dirty="0">
                <a:solidFill>
                  <a:schemeClr val="tx1"/>
                </a:solidFill>
              </a:rPr>
              <a:t>(100),</a:t>
            </a:r>
            <a:r>
              <a:rPr lang="ko-KR" altLang="en-US" dirty="0">
                <a:solidFill>
                  <a:schemeClr val="tx1"/>
                </a:solidFill>
              </a:rPr>
              <a:t> 시작위치</a:t>
            </a:r>
            <a:r>
              <a:rPr lang="en-US" altLang="ko-KR" dirty="0">
                <a:solidFill>
                  <a:schemeClr val="tx1"/>
                </a:solidFill>
              </a:rPr>
              <a:t>(X:-123, y:-46)</a:t>
            </a:r>
          </a:p>
          <a:p>
            <a:pPr marL="1097915" lvl="3" indent="-401638">
              <a:buClrTx/>
              <a:tabLst>
                <a:tab pos="444500" algn="l"/>
              </a:tabLst>
            </a:pPr>
            <a:r>
              <a:rPr lang="en-US" altLang="ko-KR" dirty="0">
                <a:solidFill>
                  <a:schemeClr val="tx1"/>
                </a:solidFill>
              </a:rPr>
              <a:t>3. </a:t>
            </a:r>
            <a:r>
              <a:rPr lang="ko-KR" altLang="en-US" dirty="0">
                <a:solidFill>
                  <a:schemeClr val="tx1"/>
                </a:solidFill>
              </a:rPr>
              <a:t>아기 양 </a:t>
            </a:r>
            <a:r>
              <a:rPr lang="en-US" altLang="ko-KR" dirty="0">
                <a:solidFill>
                  <a:schemeClr val="tx1"/>
                </a:solidFill>
              </a:rPr>
              <a:t>: </a:t>
            </a:r>
            <a:r>
              <a:rPr lang="ko-KR" altLang="en-US" dirty="0">
                <a:solidFill>
                  <a:schemeClr val="tx1"/>
                </a:solidFill>
              </a:rPr>
              <a:t>크기</a:t>
            </a:r>
            <a:r>
              <a:rPr lang="en-US" altLang="ko-KR" dirty="0">
                <a:solidFill>
                  <a:schemeClr val="tx1"/>
                </a:solidFill>
              </a:rPr>
              <a:t>(70),</a:t>
            </a:r>
            <a:r>
              <a:rPr lang="ko-KR" altLang="en-US" dirty="0">
                <a:solidFill>
                  <a:schemeClr val="tx1"/>
                </a:solidFill>
              </a:rPr>
              <a:t> 시작위치</a:t>
            </a:r>
            <a:r>
              <a:rPr lang="en-US" altLang="ko-KR" dirty="0">
                <a:solidFill>
                  <a:schemeClr val="tx1"/>
                </a:solidFill>
              </a:rPr>
              <a:t>(X:-5, y:20)</a:t>
            </a:r>
          </a:p>
          <a:p>
            <a:pPr marL="1097915" lvl="3" indent="-401638">
              <a:buClrTx/>
              <a:tabLst>
                <a:tab pos="444500" algn="l"/>
              </a:tabLst>
            </a:pPr>
            <a:r>
              <a:rPr lang="en-US" altLang="ko-KR" dirty="0">
                <a:solidFill>
                  <a:schemeClr val="tx1"/>
                </a:solidFill>
              </a:rPr>
              <a:t>4. </a:t>
            </a:r>
            <a:r>
              <a:rPr lang="ko-KR" altLang="en-US" dirty="0">
                <a:solidFill>
                  <a:schemeClr val="tx1"/>
                </a:solidFill>
              </a:rPr>
              <a:t>늑대 </a:t>
            </a:r>
            <a:r>
              <a:rPr lang="en-US" altLang="ko-KR" dirty="0">
                <a:solidFill>
                  <a:schemeClr val="tx1"/>
                </a:solidFill>
              </a:rPr>
              <a:t>: </a:t>
            </a:r>
            <a:r>
              <a:rPr lang="ko-KR" altLang="en-US" dirty="0">
                <a:solidFill>
                  <a:schemeClr val="tx1"/>
                </a:solidFill>
              </a:rPr>
              <a:t>이름</a:t>
            </a:r>
            <a:r>
              <a:rPr lang="en-US" altLang="ko-KR" dirty="0">
                <a:solidFill>
                  <a:schemeClr val="tx1"/>
                </a:solidFill>
              </a:rPr>
              <a:t>(</a:t>
            </a:r>
            <a:r>
              <a:rPr lang="ko-KR" altLang="en-US" dirty="0">
                <a:solidFill>
                  <a:schemeClr val="tx1"/>
                </a:solidFill>
              </a:rPr>
              <a:t>회색 늑대</a:t>
            </a:r>
            <a:r>
              <a:rPr lang="en-US" altLang="ko-KR" dirty="0">
                <a:solidFill>
                  <a:schemeClr val="tx1"/>
                </a:solidFill>
              </a:rPr>
              <a:t>), </a:t>
            </a:r>
            <a:r>
              <a:rPr lang="ko-KR" altLang="en-US" dirty="0">
                <a:solidFill>
                  <a:schemeClr val="tx1"/>
                </a:solidFill>
              </a:rPr>
              <a:t>크기</a:t>
            </a:r>
            <a:r>
              <a:rPr lang="en-US" altLang="ko-KR" dirty="0">
                <a:solidFill>
                  <a:schemeClr val="tx1"/>
                </a:solidFill>
              </a:rPr>
              <a:t>(60),</a:t>
            </a:r>
            <a:r>
              <a:rPr lang="ko-KR" altLang="en-US" dirty="0">
                <a:solidFill>
                  <a:schemeClr val="tx1"/>
                </a:solidFill>
              </a:rPr>
              <a:t> 시작위치</a:t>
            </a:r>
            <a:r>
              <a:rPr lang="en-US" altLang="ko-KR" dirty="0">
                <a:solidFill>
                  <a:schemeClr val="tx1"/>
                </a:solidFill>
              </a:rPr>
              <a:t>(X:-230, y:35)</a:t>
            </a:r>
          </a:p>
          <a:p>
            <a:pPr marL="1097915" lvl="3" indent="-401638">
              <a:buClrTx/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  <a:p>
            <a:pPr marL="1097915" lvl="3" indent="-401638">
              <a:buClrTx/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엔트리 시작 하기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BAE9C8BA-A7D0-4DFA-2D39-CD57A12C56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6400" y="881063"/>
            <a:ext cx="28956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8301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1" y="881063"/>
            <a:ext cx="8718884" cy="5494570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배경</a:t>
            </a:r>
            <a:r>
              <a:rPr lang="en-US" altLang="ko-KR" dirty="0">
                <a:solidFill>
                  <a:srgbClr val="23A198"/>
                </a:solidFill>
              </a:rPr>
              <a:t>/</a:t>
            </a:r>
            <a:r>
              <a:rPr lang="ko-KR" altLang="en-US" dirty="0">
                <a:solidFill>
                  <a:srgbClr val="23A198"/>
                </a:solidFill>
              </a:rPr>
              <a:t>개체 구현하기</a:t>
            </a:r>
            <a:endParaRPr lang="en-US" altLang="ko-KR" dirty="0">
              <a:solidFill>
                <a:srgbClr val="23A198"/>
              </a:solidFill>
            </a:endParaRPr>
          </a:p>
          <a:p>
            <a:pPr marL="633413" lvl="1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꼬마 요리사가 여러가지 재료를 이용하여 볶음밥을 요리하는 프로젝트 만들기</a:t>
            </a:r>
            <a:endParaRPr lang="en-US" altLang="ko-KR" dirty="0">
              <a:solidFill>
                <a:schemeClr val="tx1"/>
              </a:solidFill>
            </a:endParaRPr>
          </a:p>
          <a:p>
            <a:pPr marL="633413" lvl="1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작성 조건 </a:t>
            </a:r>
            <a:endParaRPr lang="en-US" altLang="ko-KR" dirty="0">
              <a:solidFill>
                <a:schemeClr val="tx1"/>
              </a:solidFill>
            </a:endParaRPr>
          </a:p>
          <a:p>
            <a:pPr marL="823595" lvl="2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배경구현 </a:t>
            </a:r>
            <a:r>
              <a:rPr lang="en-US" altLang="ko-KR" dirty="0">
                <a:solidFill>
                  <a:schemeClr val="tx1"/>
                </a:solidFill>
              </a:rPr>
              <a:t>: </a:t>
            </a:r>
            <a:r>
              <a:rPr lang="ko-KR" altLang="en-US" dirty="0">
                <a:solidFill>
                  <a:schemeClr val="tx1"/>
                </a:solidFill>
              </a:rPr>
              <a:t>파일 올리기로 배경</a:t>
            </a:r>
            <a:r>
              <a:rPr lang="en-US" altLang="ko-KR" dirty="0">
                <a:solidFill>
                  <a:schemeClr val="tx1"/>
                </a:solidFill>
              </a:rPr>
              <a:t>(</a:t>
            </a:r>
            <a:r>
              <a:rPr lang="ko-KR" altLang="en-US" dirty="0">
                <a:solidFill>
                  <a:schemeClr val="tx1"/>
                </a:solidFill>
              </a:rPr>
              <a:t>주방</a:t>
            </a:r>
            <a:r>
              <a:rPr lang="en-US" altLang="ko-KR" dirty="0">
                <a:solidFill>
                  <a:schemeClr val="tx1"/>
                </a:solidFill>
              </a:rPr>
              <a:t>)</a:t>
            </a:r>
            <a:r>
              <a:rPr lang="ko-KR" altLang="en-US" dirty="0">
                <a:solidFill>
                  <a:schemeClr val="tx1"/>
                </a:solidFill>
              </a:rPr>
              <a:t>을 삽입 후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ko-KR" altLang="en-US" dirty="0">
                <a:solidFill>
                  <a:schemeClr val="tx1"/>
                </a:solidFill>
              </a:rPr>
              <a:t>기존 배경은 삭제 한다</a:t>
            </a:r>
            <a:r>
              <a:rPr lang="en-US" altLang="ko-KR" dirty="0">
                <a:solidFill>
                  <a:schemeClr val="tx1"/>
                </a:solidFill>
              </a:rPr>
              <a:t>.</a:t>
            </a:r>
          </a:p>
          <a:p>
            <a:pPr marL="823595" lvl="2" indent="-401638">
              <a:buClrTx/>
              <a:tabLst>
                <a:tab pos="444500" algn="l"/>
              </a:tabLst>
            </a:pPr>
            <a:r>
              <a:rPr lang="ko-KR" altLang="en-US" dirty="0">
                <a:solidFill>
                  <a:schemeClr val="tx1"/>
                </a:solidFill>
              </a:rPr>
              <a:t>개체구현 </a:t>
            </a:r>
            <a:r>
              <a:rPr lang="en-US" altLang="ko-KR" dirty="0">
                <a:solidFill>
                  <a:schemeClr val="tx1"/>
                </a:solidFill>
              </a:rPr>
              <a:t>: </a:t>
            </a:r>
            <a:r>
              <a:rPr lang="ko-KR" altLang="en-US" dirty="0">
                <a:solidFill>
                  <a:schemeClr val="tx1"/>
                </a:solidFill>
              </a:rPr>
              <a:t>오브젝트를 선택 및 파일 올리기로 하여 다음과 같이 개체를 순서대로</a:t>
            </a:r>
            <a:r>
              <a:rPr lang="en-US" altLang="ko-KR" dirty="0">
                <a:solidFill>
                  <a:schemeClr val="tx1"/>
                </a:solidFill>
              </a:rPr>
              <a:t> </a:t>
            </a:r>
            <a:r>
              <a:rPr lang="ko-KR" altLang="en-US" dirty="0">
                <a:solidFill>
                  <a:schemeClr val="tx1"/>
                </a:solidFill>
              </a:rPr>
              <a:t>삽입한다</a:t>
            </a:r>
            <a:r>
              <a:rPr lang="en-US" altLang="ko-KR" dirty="0">
                <a:solidFill>
                  <a:schemeClr val="tx1"/>
                </a:solidFill>
              </a:rPr>
              <a:t>.</a:t>
            </a:r>
          </a:p>
          <a:p>
            <a:pPr marL="1097915" lvl="3" indent="-401638">
              <a:buClrTx/>
              <a:tabLst>
                <a:tab pos="444500" algn="l"/>
              </a:tabLst>
            </a:pPr>
            <a:r>
              <a:rPr lang="en-US" altLang="ko-KR" dirty="0">
                <a:solidFill>
                  <a:schemeClr val="tx1"/>
                </a:solidFill>
              </a:rPr>
              <a:t>1. </a:t>
            </a:r>
            <a:r>
              <a:rPr lang="ko-KR" altLang="en-US" dirty="0">
                <a:solidFill>
                  <a:schemeClr val="tx1"/>
                </a:solidFill>
              </a:rPr>
              <a:t>그릇</a:t>
            </a:r>
            <a:r>
              <a:rPr lang="en-US" altLang="ko-KR" dirty="0">
                <a:solidFill>
                  <a:schemeClr val="tx1"/>
                </a:solidFill>
              </a:rPr>
              <a:t> : </a:t>
            </a:r>
            <a:r>
              <a:rPr lang="ko-KR" altLang="en-US" dirty="0">
                <a:solidFill>
                  <a:schemeClr val="tx1"/>
                </a:solidFill>
              </a:rPr>
              <a:t>이름</a:t>
            </a:r>
            <a:r>
              <a:rPr lang="en-US" altLang="ko-KR" dirty="0">
                <a:solidFill>
                  <a:schemeClr val="tx1"/>
                </a:solidFill>
              </a:rPr>
              <a:t>(</a:t>
            </a:r>
            <a:r>
              <a:rPr lang="ko-KR" altLang="en-US" dirty="0">
                <a:solidFill>
                  <a:schemeClr val="tx1"/>
                </a:solidFill>
              </a:rPr>
              <a:t>접시</a:t>
            </a:r>
            <a:r>
              <a:rPr lang="en-US" altLang="ko-KR" dirty="0">
                <a:solidFill>
                  <a:schemeClr val="tx1"/>
                </a:solidFill>
              </a:rPr>
              <a:t>), </a:t>
            </a:r>
            <a:r>
              <a:rPr lang="ko-KR" altLang="en-US" dirty="0">
                <a:solidFill>
                  <a:schemeClr val="tx1"/>
                </a:solidFill>
              </a:rPr>
              <a:t>크기</a:t>
            </a:r>
            <a:r>
              <a:rPr lang="en-US" altLang="ko-KR" dirty="0">
                <a:solidFill>
                  <a:schemeClr val="tx1"/>
                </a:solidFill>
              </a:rPr>
              <a:t>(80), </a:t>
            </a:r>
            <a:r>
              <a:rPr lang="ko-KR" altLang="en-US" dirty="0">
                <a:solidFill>
                  <a:schemeClr val="tx1"/>
                </a:solidFill>
              </a:rPr>
              <a:t>시작위치</a:t>
            </a:r>
            <a:r>
              <a:rPr lang="en-US" altLang="ko-KR" dirty="0">
                <a:solidFill>
                  <a:schemeClr val="tx1"/>
                </a:solidFill>
              </a:rPr>
              <a:t>(X:-100, y:-30)</a:t>
            </a:r>
          </a:p>
          <a:p>
            <a:pPr marL="1097915" lvl="3" indent="-401638">
              <a:buClrTx/>
              <a:tabLst>
                <a:tab pos="444500" algn="l"/>
              </a:tabLst>
            </a:pPr>
            <a:r>
              <a:rPr lang="en-US" altLang="ko-KR" dirty="0">
                <a:solidFill>
                  <a:schemeClr val="tx1"/>
                </a:solidFill>
              </a:rPr>
              <a:t>2. </a:t>
            </a:r>
            <a:r>
              <a:rPr lang="ko-KR" altLang="en-US" dirty="0">
                <a:solidFill>
                  <a:schemeClr val="tx1"/>
                </a:solidFill>
              </a:rPr>
              <a:t>브로콜리</a:t>
            </a:r>
            <a:r>
              <a:rPr lang="en-US" altLang="ko-KR" dirty="0">
                <a:solidFill>
                  <a:schemeClr val="tx1"/>
                </a:solidFill>
              </a:rPr>
              <a:t>(2)</a:t>
            </a:r>
            <a:r>
              <a:rPr lang="ko-KR" altLang="en-US" dirty="0">
                <a:solidFill>
                  <a:schemeClr val="tx1"/>
                </a:solidFill>
              </a:rPr>
              <a:t> </a:t>
            </a:r>
            <a:r>
              <a:rPr lang="en-US" altLang="ko-KR" dirty="0">
                <a:solidFill>
                  <a:schemeClr val="tx1"/>
                </a:solidFill>
              </a:rPr>
              <a:t>: </a:t>
            </a:r>
            <a:r>
              <a:rPr lang="ko-KR" altLang="en-US" dirty="0">
                <a:solidFill>
                  <a:schemeClr val="tx1"/>
                </a:solidFill>
              </a:rPr>
              <a:t>이름</a:t>
            </a:r>
            <a:r>
              <a:rPr lang="en-US" altLang="ko-KR" dirty="0">
                <a:solidFill>
                  <a:schemeClr val="tx1"/>
                </a:solidFill>
              </a:rPr>
              <a:t>(</a:t>
            </a:r>
            <a:r>
              <a:rPr lang="ko-KR" altLang="en-US" dirty="0">
                <a:solidFill>
                  <a:schemeClr val="tx1"/>
                </a:solidFill>
              </a:rPr>
              <a:t>브로콜리</a:t>
            </a:r>
            <a:r>
              <a:rPr lang="en-US" altLang="ko-KR" dirty="0">
                <a:solidFill>
                  <a:schemeClr val="tx1"/>
                </a:solidFill>
              </a:rPr>
              <a:t>), </a:t>
            </a:r>
            <a:r>
              <a:rPr lang="ko-KR" altLang="en-US" dirty="0">
                <a:solidFill>
                  <a:schemeClr val="tx1"/>
                </a:solidFill>
              </a:rPr>
              <a:t>크기</a:t>
            </a:r>
            <a:r>
              <a:rPr lang="en-US" altLang="ko-KR" dirty="0">
                <a:solidFill>
                  <a:schemeClr val="tx1"/>
                </a:solidFill>
              </a:rPr>
              <a:t>(70),</a:t>
            </a:r>
            <a:r>
              <a:rPr lang="ko-KR" altLang="en-US" dirty="0">
                <a:solidFill>
                  <a:schemeClr val="tx1"/>
                </a:solidFill>
              </a:rPr>
              <a:t> 시작위치</a:t>
            </a:r>
            <a:r>
              <a:rPr lang="en-US" altLang="ko-KR" dirty="0">
                <a:solidFill>
                  <a:schemeClr val="tx1"/>
                </a:solidFill>
              </a:rPr>
              <a:t>(X:-155, y:-80)</a:t>
            </a:r>
          </a:p>
          <a:p>
            <a:pPr marL="1097915" lvl="3" indent="-401638">
              <a:buClrTx/>
              <a:tabLst>
                <a:tab pos="444500" algn="l"/>
              </a:tabLst>
            </a:pPr>
            <a:r>
              <a:rPr lang="en-US" altLang="ko-KR" dirty="0">
                <a:solidFill>
                  <a:schemeClr val="tx1"/>
                </a:solidFill>
              </a:rPr>
              <a:t>3. </a:t>
            </a:r>
            <a:r>
              <a:rPr lang="ko-KR" altLang="en-US" dirty="0">
                <a:solidFill>
                  <a:schemeClr val="tx1"/>
                </a:solidFill>
              </a:rPr>
              <a:t>고기 </a:t>
            </a:r>
            <a:r>
              <a:rPr lang="en-US" altLang="ko-KR" dirty="0">
                <a:solidFill>
                  <a:schemeClr val="tx1"/>
                </a:solidFill>
              </a:rPr>
              <a:t>: </a:t>
            </a:r>
            <a:r>
              <a:rPr lang="ko-KR" altLang="en-US" dirty="0">
                <a:solidFill>
                  <a:schemeClr val="tx1"/>
                </a:solidFill>
              </a:rPr>
              <a:t>이름</a:t>
            </a:r>
            <a:r>
              <a:rPr lang="en-US" altLang="ko-KR" dirty="0">
                <a:solidFill>
                  <a:schemeClr val="tx1"/>
                </a:solidFill>
              </a:rPr>
              <a:t>(</a:t>
            </a:r>
            <a:r>
              <a:rPr lang="ko-KR" altLang="en-US" dirty="0">
                <a:solidFill>
                  <a:schemeClr val="tx1"/>
                </a:solidFill>
              </a:rPr>
              <a:t>베이컨</a:t>
            </a:r>
            <a:r>
              <a:rPr lang="en-US" altLang="ko-KR" dirty="0">
                <a:solidFill>
                  <a:schemeClr val="tx1"/>
                </a:solidFill>
              </a:rPr>
              <a:t>), </a:t>
            </a:r>
            <a:r>
              <a:rPr lang="ko-KR" altLang="en-US" dirty="0">
                <a:solidFill>
                  <a:schemeClr val="tx1"/>
                </a:solidFill>
              </a:rPr>
              <a:t>크기</a:t>
            </a:r>
            <a:r>
              <a:rPr lang="en-US" altLang="ko-KR" dirty="0">
                <a:solidFill>
                  <a:schemeClr val="tx1"/>
                </a:solidFill>
              </a:rPr>
              <a:t>(70),</a:t>
            </a:r>
            <a:r>
              <a:rPr lang="ko-KR" altLang="en-US" dirty="0">
                <a:solidFill>
                  <a:schemeClr val="tx1"/>
                </a:solidFill>
              </a:rPr>
              <a:t> 시작위치</a:t>
            </a:r>
            <a:r>
              <a:rPr lang="en-US" altLang="ko-KR" dirty="0">
                <a:solidFill>
                  <a:schemeClr val="tx1"/>
                </a:solidFill>
              </a:rPr>
              <a:t>(X:0, y:-80)</a:t>
            </a:r>
          </a:p>
          <a:p>
            <a:pPr marL="1097915" lvl="3" indent="-401638">
              <a:buClrTx/>
              <a:tabLst>
                <a:tab pos="444500" algn="l"/>
              </a:tabLst>
            </a:pPr>
            <a:r>
              <a:rPr lang="en-US" altLang="ko-KR" dirty="0">
                <a:solidFill>
                  <a:schemeClr val="tx1"/>
                </a:solidFill>
              </a:rPr>
              <a:t>4. </a:t>
            </a:r>
            <a:r>
              <a:rPr lang="ko-KR" altLang="en-US" dirty="0">
                <a:solidFill>
                  <a:schemeClr val="tx1"/>
                </a:solidFill>
              </a:rPr>
              <a:t>당근 </a:t>
            </a:r>
            <a:r>
              <a:rPr lang="en-US" altLang="ko-KR" dirty="0">
                <a:solidFill>
                  <a:schemeClr val="tx1"/>
                </a:solidFill>
              </a:rPr>
              <a:t>: </a:t>
            </a:r>
            <a:r>
              <a:rPr lang="ko-KR" altLang="en-US" dirty="0">
                <a:solidFill>
                  <a:schemeClr val="tx1"/>
                </a:solidFill>
              </a:rPr>
              <a:t>크기</a:t>
            </a:r>
            <a:r>
              <a:rPr lang="en-US" altLang="ko-KR" dirty="0">
                <a:solidFill>
                  <a:schemeClr val="tx1"/>
                </a:solidFill>
              </a:rPr>
              <a:t>(70),</a:t>
            </a:r>
            <a:r>
              <a:rPr lang="ko-KR" altLang="en-US" dirty="0">
                <a:solidFill>
                  <a:schemeClr val="tx1"/>
                </a:solidFill>
              </a:rPr>
              <a:t> 시작위치</a:t>
            </a:r>
            <a:r>
              <a:rPr lang="en-US" altLang="ko-KR" dirty="0">
                <a:solidFill>
                  <a:schemeClr val="tx1"/>
                </a:solidFill>
              </a:rPr>
              <a:t>(X:155, y:-80)</a:t>
            </a:r>
          </a:p>
          <a:p>
            <a:pPr marL="1097915" lvl="3" indent="-401638">
              <a:buClrTx/>
              <a:tabLst>
                <a:tab pos="444500" algn="l"/>
              </a:tabLst>
            </a:pPr>
            <a:r>
              <a:rPr lang="en-US" altLang="ko-KR" dirty="0">
                <a:solidFill>
                  <a:schemeClr val="tx1"/>
                </a:solidFill>
              </a:rPr>
              <a:t>5. </a:t>
            </a:r>
            <a:r>
              <a:rPr lang="ko-KR" altLang="en-US" dirty="0">
                <a:solidFill>
                  <a:schemeClr val="tx1"/>
                </a:solidFill>
              </a:rPr>
              <a:t>요리사</a:t>
            </a:r>
            <a:r>
              <a:rPr lang="en-US" altLang="ko-KR" dirty="0">
                <a:solidFill>
                  <a:schemeClr val="tx1"/>
                </a:solidFill>
              </a:rPr>
              <a:t> : </a:t>
            </a:r>
            <a:r>
              <a:rPr lang="ko-KR" altLang="en-US" dirty="0">
                <a:solidFill>
                  <a:schemeClr val="tx1"/>
                </a:solidFill>
              </a:rPr>
              <a:t>이름</a:t>
            </a:r>
            <a:r>
              <a:rPr lang="en-US" altLang="ko-KR" dirty="0">
                <a:solidFill>
                  <a:schemeClr val="tx1"/>
                </a:solidFill>
              </a:rPr>
              <a:t>(</a:t>
            </a:r>
            <a:r>
              <a:rPr lang="ko-KR" altLang="en-US" dirty="0">
                <a:solidFill>
                  <a:schemeClr val="tx1"/>
                </a:solidFill>
              </a:rPr>
              <a:t>꼬마 요리사</a:t>
            </a:r>
            <a:r>
              <a:rPr lang="en-US" altLang="ko-KR" dirty="0">
                <a:solidFill>
                  <a:schemeClr val="tx1"/>
                </a:solidFill>
              </a:rPr>
              <a:t>), </a:t>
            </a:r>
            <a:r>
              <a:rPr lang="ko-KR" altLang="en-US" dirty="0">
                <a:solidFill>
                  <a:schemeClr val="tx1"/>
                </a:solidFill>
              </a:rPr>
              <a:t>크기</a:t>
            </a:r>
            <a:r>
              <a:rPr lang="en-US" altLang="ko-KR" dirty="0">
                <a:solidFill>
                  <a:schemeClr val="tx1"/>
                </a:solidFill>
              </a:rPr>
              <a:t>(120), </a:t>
            </a:r>
            <a:r>
              <a:rPr lang="ko-KR" altLang="en-US" dirty="0">
                <a:solidFill>
                  <a:schemeClr val="tx1"/>
                </a:solidFill>
              </a:rPr>
              <a:t>시작위치</a:t>
            </a:r>
            <a:r>
              <a:rPr lang="en-US" altLang="ko-KR" dirty="0">
                <a:solidFill>
                  <a:schemeClr val="tx1"/>
                </a:solidFill>
              </a:rPr>
              <a:t>(X:0, y:48)</a:t>
            </a:r>
          </a:p>
          <a:p>
            <a:pPr marL="1097915" lvl="3" indent="-401638">
              <a:buClrTx/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  <a:p>
            <a:pPr marL="1097915" lvl="3" indent="-401638">
              <a:buClrTx/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  <a:p>
            <a:pPr marL="1097915" lvl="3" indent="-401638">
              <a:buClrTx/>
              <a:tabLst>
                <a:tab pos="444500" algn="l"/>
              </a:tabLst>
            </a:pP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엔트리 시작 하기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9B14625D-3CC5-E2ED-5CE1-6E8B15E9B0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5622" y="842285"/>
            <a:ext cx="300037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285214"/>
      </p:ext>
    </p:extLst>
  </p:cSld>
  <p:clrMapOvr>
    <a:masterClrMapping/>
  </p:clrMapOvr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10106</TotalTime>
  <Words>450</Words>
  <Application>Microsoft Office PowerPoint</Application>
  <PresentationFormat>와이드스크린</PresentationFormat>
  <Paragraphs>46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2" baseType="lpstr">
      <vt:lpstr>KoPub돋움체 Bold</vt:lpstr>
      <vt:lpstr>나눔스퀘어라운드 Bold</vt:lpstr>
      <vt:lpstr>맑은 고딕</vt:lpstr>
      <vt:lpstr>Corbel</vt:lpstr>
      <vt:lpstr>Wingdings</vt:lpstr>
      <vt:lpstr>기본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윤희원</cp:lastModifiedBy>
  <cp:revision>76</cp:revision>
  <dcterms:created xsi:type="dcterms:W3CDTF">2019-04-16T14:11:50Z</dcterms:created>
  <dcterms:modified xsi:type="dcterms:W3CDTF">2023-09-05T04:43:55Z</dcterms:modified>
</cp:coreProperties>
</file>