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8"/>
  </p:handoutMasterIdLst>
  <p:sldIdLst>
    <p:sldId id="286" r:id="rId2"/>
    <p:sldId id="291" r:id="rId3"/>
    <p:sldId id="292" r:id="rId4"/>
    <p:sldId id="293" r:id="rId5"/>
    <p:sldId id="294" r:id="rId6"/>
    <p:sldId id="29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1744E9"/>
    <a:srgbClr val="4E5EFE"/>
    <a:srgbClr val="23A198"/>
    <a:srgbClr val="4255A9"/>
    <a:srgbClr val="4A452A"/>
    <a:srgbClr val="FF6E47"/>
    <a:srgbClr val="33448F"/>
    <a:srgbClr val="2585C2"/>
    <a:srgbClr val="6FC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07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계산과 판단</a:t>
            </a: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계산과 판단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주인공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계산과 판단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39D8ADB-DF88-75E7-377A-50438E8A50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92"/>
          <a:stretch/>
        </p:blipFill>
        <p:spPr>
          <a:xfrm>
            <a:off x="739197" y="1840031"/>
            <a:ext cx="6743757" cy="415809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10EC8C41-330E-779E-22B6-C8614C6A3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7351" y="1206908"/>
            <a:ext cx="4096796" cy="50267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5873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계산과 판단 예제</a:t>
            </a:r>
            <a:r>
              <a:rPr lang="en-US" altLang="ko-KR" dirty="0">
                <a:solidFill>
                  <a:srgbClr val="23A198"/>
                </a:solidFill>
              </a:rPr>
              <a:t>1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상어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계산과 판단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E638995-6258-C332-2129-52CBFFC21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018" y="1895913"/>
            <a:ext cx="6353469" cy="452424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7A02DEFE-8EE3-BA21-9CC9-5FA25C1F7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7333" y="1243942"/>
            <a:ext cx="3399071" cy="508759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34474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계산과 판단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소년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계산과 판단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FF5D026-24B6-4CCD-BCDC-5C91A2FA5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301" y="1887522"/>
            <a:ext cx="7528189" cy="467266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57DCDE24-0D80-28FA-9C81-1CCBFD7540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8707"/>
          <a:stretch/>
        </p:blipFill>
        <p:spPr>
          <a:xfrm>
            <a:off x="8354489" y="909551"/>
            <a:ext cx="3688711" cy="35282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BA423B5-6162-3785-CCB3-2E282F6AC3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6667" y="1413981"/>
            <a:ext cx="3136547" cy="302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72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계산과 판단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소년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계산과 판단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D447FF0-F748-4C41-F722-54D0526A7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610" y="1931724"/>
            <a:ext cx="6471946" cy="240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17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795647"/>
            <a:ext cx="11506899" cy="598418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계산과 판단 예제</a:t>
            </a:r>
            <a:r>
              <a:rPr lang="en-US" altLang="ko-KR" dirty="0">
                <a:solidFill>
                  <a:srgbClr val="23A198"/>
                </a:solidFill>
              </a:rPr>
              <a:t>2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>
                <a:schemeClr val="tx1"/>
              </a:buClr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좀비 오브젝트 에 코딩 </a:t>
            </a:r>
            <a:r>
              <a:rPr lang="ko-KR" altLang="en-US" dirty="0" err="1">
                <a:solidFill>
                  <a:schemeClr val="tx1"/>
                </a:solidFill>
              </a:rPr>
              <a:t>하시오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계산과 판단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27517C7-AE1F-1E16-6F5E-854C44B4A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75" y="2130582"/>
            <a:ext cx="7578449" cy="4143552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DC49EB9B-3DCF-9214-6EB6-1012A65FFEC4}"/>
              </a:ext>
            </a:extLst>
          </p:cNvPr>
          <p:cNvGrpSpPr/>
          <p:nvPr/>
        </p:nvGrpSpPr>
        <p:grpSpPr>
          <a:xfrm>
            <a:off x="8354489" y="909551"/>
            <a:ext cx="3688711" cy="3528225"/>
            <a:chOff x="8354489" y="909551"/>
            <a:chExt cx="3688711" cy="3528225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F7134D2A-335E-491D-7C29-DA9DAE968F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38707"/>
            <a:stretch/>
          </p:blipFill>
          <p:spPr>
            <a:xfrm>
              <a:off x="8354489" y="909551"/>
              <a:ext cx="3688711" cy="35282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BBC4D3D3-D69D-9F54-6277-86E971C2BA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23413" y="1618158"/>
              <a:ext cx="3363787" cy="230789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9C63BC0-0BF2-495B-45CD-9378DB796DD9}"/>
              </a:ext>
            </a:extLst>
          </p:cNvPr>
          <p:cNvSpPr txBox="1"/>
          <p:nvPr/>
        </p:nvSpPr>
        <p:spPr>
          <a:xfrm>
            <a:off x="5939918" y="3244517"/>
            <a:ext cx="576215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2000" dirty="0">
                <a:latin typeface="굴림체" panose="020B0609000101010101" pitchFamily="49" charset="-127"/>
                <a:ea typeface="굴림체" panose="020B0609000101010101" pitchFamily="49" charset="-127"/>
              </a:rPr>
              <a:t>좀비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B01932-FC95-577A-BBED-38B8962FC39D}"/>
              </a:ext>
            </a:extLst>
          </p:cNvPr>
          <p:cNvSpPr txBox="1"/>
          <p:nvPr/>
        </p:nvSpPr>
        <p:spPr>
          <a:xfrm>
            <a:off x="1034716" y="3595052"/>
            <a:ext cx="88231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굴림체" panose="020B0609000101010101" pitchFamily="49" charset="-127"/>
                <a:ea typeface="굴림체" panose="020B0609000101010101" pitchFamily="49" charset="-127"/>
              </a:rPr>
              <a:t>“2.5”</a:t>
            </a:r>
            <a:endParaRPr lang="ko-KR" altLang="en-US" sz="2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1DB406-2386-D3B8-8AF1-A912BC7FF2AB}"/>
              </a:ext>
            </a:extLst>
          </p:cNvPr>
          <p:cNvSpPr txBox="1"/>
          <p:nvPr/>
        </p:nvSpPr>
        <p:spPr>
          <a:xfrm>
            <a:off x="5519785" y="5460496"/>
            <a:ext cx="576215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2000" dirty="0">
                <a:latin typeface="굴림체" panose="020B0609000101010101" pitchFamily="49" charset="-127"/>
                <a:ea typeface="굴림체" panose="020B0609000101010101" pitchFamily="49" charset="-127"/>
              </a:rPr>
              <a:t>소년</a:t>
            </a:r>
          </a:p>
        </p:txBody>
      </p:sp>
    </p:spTree>
    <p:extLst>
      <p:ext uri="{BB962C8B-B14F-4D97-AF65-F5344CB8AC3E}">
        <p14:creationId xmlns:p14="http://schemas.microsoft.com/office/powerpoint/2010/main" val="759754037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11034</TotalTime>
  <Words>104</Words>
  <Application>Microsoft Office PowerPoint</Application>
  <PresentationFormat>와이드스크린</PresentationFormat>
  <Paragraphs>22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KoPub돋움체 Bold</vt:lpstr>
      <vt:lpstr>굴림체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희원 윤</cp:lastModifiedBy>
  <cp:revision>148</cp:revision>
  <dcterms:created xsi:type="dcterms:W3CDTF">2019-04-16T14:11:50Z</dcterms:created>
  <dcterms:modified xsi:type="dcterms:W3CDTF">2023-09-26T16:12:31Z</dcterms:modified>
</cp:coreProperties>
</file>