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758" r:id="rId2"/>
    <p:sldId id="894" r:id="rId3"/>
    <p:sldId id="899" r:id="rId4"/>
    <p:sldId id="898" r:id="rId5"/>
    <p:sldId id="900" r:id="rId6"/>
    <p:sldId id="901" r:id="rId7"/>
    <p:sldId id="902" r:id="rId8"/>
    <p:sldId id="903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A694"/>
    <a:srgbClr val="FF5050"/>
    <a:srgbClr val="010014"/>
    <a:srgbClr val="FF3399"/>
    <a:srgbClr val="5B5849"/>
    <a:srgbClr val="9A7500"/>
    <a:srgbClr val="030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126" y="1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C4D8-71B7-4F13-BD2E-CFE11C36E193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DC60C-CF20-4A62-910F-221DAF4415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2023-10-20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915566"/>
            <a:ext cx="7774632" cy="2038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lvl="0" algn="ctr">
              <a:lnSpc>
                <a:spcPct val="170000"/>
              </a:lnSpc>
              <a:spcBef>
                <a:spcPct val="0"/>
              </a:spcBef>
              <a:defRPr/>
            </a:pPr>
            <a:r>
              <a:rPr lang="ko-KR" altLang="en-US" sz="7400">
                <a:solidFill>
                  <a:schemeClr val="bg2">
                    <a:lumMod val="50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자바 </a:t>
            </a:r>
            <a:r>
              <a:rPr lang="ko-KR" altLang="en-US" sz="7400">
                <a:solidFill>
                  <a:schemeClr val="accent6">
                    <a:lumMod val="75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백엔드</a:t>
            </a:r>
            <a:r>
              <a:rPr lang="en-US" altLang="ko-KR" sz="7400">
                <a:solidFill>
                  <a:schemeClr val="bg2">
                    <a:lumMod val="50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7400">
                <a:solidFill>
                  <a:schemeClr val="bg2">
                    <a:lumMod val="50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개발자 되기 </a:t>
            </a:r>
            <a:r>
              <a:rPr lang="en-US" altLang="ko-KR" sz="7400">
                <a:solidFill>
                  <a:schemeClr val="bg2">
                    <a:lumMod val="50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-</a:t>
            </a:r>
            <a:r>
              <a:rPr lang="ko-KR" altLang="en-US" sz="7400">
                <a:solidFill>
                  <a:schemeClr val="bg2">
                    <a:lumMod val="50000"/>
                  </a:schemeClr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 시리즈</a:t>
            </a:r>
            <a:endParaRPr lang="en-US" altLang="ko-KR" sz="7400">
              <a:solidFill>
                <a:schemeClr val="bg2">
                  <a:lumMod val="50000"/>
                </a:schemeClr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  <a:p>
            <a:pPr lvl="0" algn="ctr">
              <a:lnSpc>
                <a:spcPct val="170000"/>
              </a:lnSpc>
              <a:spcBef>
                <a:spcPct val="0"/>
              </a:spcBef>
              <a:defRPr/>
            </a:pPr>
            <a:r>
              <a:rPr lang="en-US" altLang="ko-KR" sz="1120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JAVA </a:t>
            </a:r>
            <a:r>
              <a:rPr lang="ko-KR" altLang="en-US" sz="1120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컬렉션 프레임워크</a:t>
            </a:r>
            <a:r>
              <a:rPr lang="en-US" altLang="ko-KR" sz="1120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(</a:t>
            </a:r>
            <a:r>
              <a:rPr lang="ko-KR" altLang="en-US" sz="1120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자료구조</a:t>
            </a:r>
            <a:r>
              <a:rPr lang="en-US" altLang="ko-KR" sz="1120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cs typeface="+mj-cs"/>
              </a:rPr>
              <a:t>)</a:t>
            </a:r>
            <a:endParaRPr lang="en-US" altLang="ko-KR" sz="11200" dirty="0">
              <a:solidFill>
                <a:schemeClr val="bg1">
                  <a:lumMod val="50000"/>
                </a:schemeClr>
              </a:solidFill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cxnSp>
        <p:nvCxnSpPr>
          <p:cNvPr id="4" name="연결선: 구부러짐 3">
            <a:extLst>
              <a:ext uri="{FF2B5EF4-FFF2-40B4-BE49-F238E27FC236}">
                <a16:creationId xmlns:a16="http://schemas.microsoft.com/office/drawing/2014/main" id="{6C6DD1CF-77A8-4786-BEB1-1B64F4D3174F}"/>
              </a:ext>
            </a:extLst>
          </p:cNvPr>
          <p:cNvCxnSpPr>
            <a:cxnSpLocks/>
          </p:cNvCxnSpPr>
          <p:nvPr/>
        </p:nvCxnSpPr>
        <p:spPr>
          <a:xfrm rot="16200000" flipH="1">
            <a:off x="4312883" y="2830867"/>
            <a:ext cx="1065944" cy="97975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2572660-0EAB-4052-A86A-8DA1003E6C70}"/>
              </a:ext>
            </a:extLst>
          </p:cNvPr>
          <p:cNvSpPr txBox="1"/>
          <p:nvPr/>
        </p:nvSpPr>
        <p:spPr>
          <a:xfrm>
            <a:off x="5148063" y="3947212"/>
            <a:ext cx="3600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00">
                <a:solidFill>
                  <a:schemeClr val="accent6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비주얼스튜디오 코드 </a:t>
            </a:r>
            <a:r>
              <a:rPr lang="en-US" altLang="ko-KR" sz="1600" spc="-100">
                <a:solidFill>
                  <a:schemeClr val="accent6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+ openJDK17 </a:t>
            </a:r>
            <a:r>
              <a:rPr lang="ko-KR" altLang="en-US" sz="1600" spc="-100">
                <a:solidFill>
                  <a:schemeClr val="accent6"/>
                </a:solidFill>
                <a:latin typeface="나눔바른고딕 UltraLight" panose="00000300000000000000" pitchFamily="2" charset="-127"/>
                <a:ea typeface="나눔바른고딕 UltraLight" panose="00000300000000000000" pitchFamily="2" charset="-127"/>
              </a:rPr>
              <a:t>버전 사용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857224" y="1898734"/>
            <a:ext cx="7572428" cy="101771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컬렉션 프레임워크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Part1 –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제네릭</a:t>
            </a: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컬렉션 프레임워크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Part2 – List, Stack, Queue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컬렉션 프레임워크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Part3 – Set, Map - HashSet,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HashMap, TreeSet, TreeMap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27814CDB-959B-4101-A91C-712F7A16A78D}"/>
              </a:ext>
            </a:extLst>
          </p:cNvPr>
          <p:cNvSpPr txBox="1">
            <a:spLocks/>
          </p:cNvSpPr>
          <p:nvPr/>
        </p:nvSpPr>
        <p:spPr>
          <a:xfrm>
            <a:off x="685800" y="500049"/>
            <a:ext cx="7846640" cy="1063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4000">
                <a:latin typeface="Adobe 고딕 Std B" pitchFamily="34" charset="-127"/>
                <a:ea typeface="Adobe 고딕 Std B" pitchFamily="34" charset="-127"/>
              </a:rPr>
              <a:t>Collection Framework</a:t>
            </a:r>
            <a:endParaRPr lang="en-US" altLang="ko-KR" sz="4000" dirty="0">
              <a:latin typeface="Adobe 고딕 Std B" pitchFamily="34" charset="-127"/>
              <a:ea typeface="Adobe 고딕 Std B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0940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500048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4000">
                <a:latin typeface="Adobe 고딕 Std B" pitchFamily="34" charset="-127"/>
                <a:ea typeface="Adobe 고딕 Std B" pitchFamily="34" charset="-127"/>
              </a:rPr>
              <a:t>자바 문법 파트 한 눈에 보기</a:t>
            </a:r>
            <a:endParaRPr lang="en-US" altLang="ko-KR" sz="4000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857224" y="1898734"/>
            <a:ext cx="7572428" cy="230877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백엔드 개발자 되기 제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1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탄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– 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프로그래밍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Part1 –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기초 문법</a:t>
            </a: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백엔드 개발자 되기 제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1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탄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– 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프로그래밍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Part2 –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클래스와 객체</a:t>
            </a: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백엔드 개발자 되기 제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1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탄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– 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프로그래밍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Part3 –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배열과 미니 프로젝트</a:t>
            </a: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백엔드 개발자 되기 제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1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탄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– 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프로그래밍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Part4 – OOP(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객체지향 프로그래밍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)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중급</a:t>
            </a: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백엔드 개발자 되기 제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1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탄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– JAVA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프로그래밍 </a:t>
            </a:r>
            <a: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Part5 – </a:t>
            </a: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입출력 및 유용한 클래스들</a:t>
            </a:r>
            <a:br>
              <a:rPr lang="en-US" altLang="ko-KR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</a:br>
            <a:endParaRPr lang="en-US" altLang="ko-KR" sz="1050">
              <a:latin typeface="Adobe 고딕 Std B" pitchFamily="34" charset="-127"/>
              <a:ea typeface="Adobe 고딕 Std B" pitchFamily="34" charset="-127"/>
              <a:sym typeface="Wingdings" pitchFamily="2" charset="2"/>
            </a:endParaRP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v"/>
            </a:pPr>
            <a:r>
              <a:rPr lang="ko-KR" altLang="en-US" sz="105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자바 컬렉션 프레임워크 </a:t>
            </a:r>
            <a:r>
              <a:rPr lang="en-US" altLang="ko-KR" sz="1050">
                <a:solidFill>
                  <a:schemeClr val="accent2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(</a:t>
            </a:r>
            <a:r>
              <a:rPr lang="ko-KR" altLang="en-US" sz="1050">
                <a:solidFill>
                  <a:schemeClr val="accent2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제네릭</a:t>
            </a:r>
            <a:r>
              <a:rPr lang="en-US" altLang="ko-KR" sz="1050">
                <a:solidFill>
                  <a:schemeClr val="accent2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, </a:t>
            </a:r>
            <a:r>
              <a:rPr lang="ko-KR" altLang="en-US" sz="1050">
                <a:solidFill>
                  <a:schemeClr val="accent2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자료구조 클래스</a:t>
            </a:r>
            <a:r>
              <a:rPr lang="en-US" altLang="ko-KR" sz="1050">
                <a:solidFill>
                  <a:schemeClr val="accent2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)</a:t>
            </a:r>
            <a:endParaRPr lang="en-US" altLang="ko-KR" sz="1050">
              <a:solidFill>
                <a:schemeClr val="accent2"/>
              </a:solidFill>
              <a:latin typeface="+mj-lt"/>
              <a:ea typeface="Adobe 고딕 Std B" pitchFamily="34" charset="-127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07225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251520" y="123478"/>
            <a:ext cx="7572428" cy="34015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설치 가이드</a:t>
            </a:r>
            <a:endParaRPr lang="en-US" altLang="ko-KR" sz="1000">
              <a:solidFill>
                <a:schemeClr val="accent2"/>
              </a:solidFill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5562396-862C-42AB-AB6D-A78BD3A0E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6685"/>
            <a:ext cx="8099596" cy="455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1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251520" y="123478"/>
            <a:ext cx="7572428" cy="34015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설치 가이드</a:t>
            </a:r>
            <a:endParaRPr lang="en-US" altLang="ko-KR" sz="1000">
              <a:solidFill>
                <a:schemeClr val="accent2"/>
              </a:solidFill>
              <a:sym typeface="Wingdings" panose="05000000000000000000" pitchFamily="2" charset="2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45E5318-8D93-43F3-A360-78C7EBAD2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894" y="1419622"/>
            <a:ext cx="3681106" cy="36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91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251520" y="123478"/>
            <a:ext cx="7572428" cy="34015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설치 가이드</a:t>
            </a:r>
            <a:endParaRPr lang="en-US" altLang="ko-KR" sz="1000">
              <a:solidFill>
                <a:schemeClr val="accent2"/>
              </a:solidFill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C03A69B-D723-4C70-A13A-EC35F5B73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541" y="1059582"/>
            <a:ext cx="5104636" cy="410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76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251520" y="123478"/>
            <a:ext cx="7572428" cy="34015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설치 가이드</a:t>
            </a:r>
            <a:endParaRPr lang="en-US" altLang="ko-KR" sz="1000">
              <a:solidFill>
                <a:schemeClr val="accent2"/>
              </a:solidFill>
              <a:sym typeface="Wingdings" panose="05000000000000000000" pitchFamily="2" charset="2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5E2E35A-1548-4819-B80B-580EF2714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74" y="555526"/>
            <a:ext cx="8150026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12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FE1F78D-0703-4629-B0A2-E7498AE29DAC}"/>
              </a:ext>
            </a:extLst>
          </p:cNvPr>
          <p:cNvSpPr/>
          <p:nvPr/>
        </p:nvSpPr>
        <p:spPr>
          <a:xfrm>
            <a:off x="251520" y="123478"/>
            <a:ext cx="7572428" cy="34015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JAVA </a:t>
            </a:r>
            <a:r>
              <a:rPr lang="ko-KR" altLang="en-US" sz="120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설치 가이드</a:t>
            </a:r>
            <a:endParaRPr lang="en-US" altLang="ko-KR" sz="1000">
              <a:solidFill>
                <a:schemeClr val="accent2"/>
              </a:solidFill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E0A314D-C531-4690-9B9F-1CC0CF115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30" y="555526"/>
            <a:ext cx="8082670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1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22577</TotalTime>
  <Words>160</Words>
  <Application>Microsoft Office PowerPoint</Application>
  <PresentationFormat>화면 슬라이드 쇼(16:9)</PresentationFormat>
  <Paragraphs>19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Adobe 고딕 Std B</vt:lpstr>
      <vt:lpstr>나눔바른고딕 UltraLight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설치시 주의사항</dc:title>
  <dc:creator>Microsoft Corporation</dc:creator>
  <cp:lastModifiedBy>kdj</cp:lastModifiedBy>
  <cp:revision>3391</cp:revision>
  <dcterms:created xsi:type="dcterms:W3CDTF">2006-10-05T04:04:58Z</dcterms:created>
  <dcterms:modified xsi:type="dcterms:W3CDTF">2023-10-20T09:31:10Z</dcterms:modified>
</cp:coreProperties>
</file>