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8" r:id="rId2"/>
    <p:sldId id="29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55A9"/>
    <a:srgbClr val="4A452A"/>
    <a:srgbClr val="2585C2"/>
    <a:srgbClr val="FF6E47"/>
    <a:srgbClr val="3A8A66"/>
    <a:srgbClr val="28B5AC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86" d="100"/>
          <a:sy n="86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2023-10-20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09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chemeClr val="accent2">
              <a:lumMod val="75000"/>
            </a:schemeClr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297151"/>
            <a:ext cx="12192000" cy="113184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4000"/>
              <a:t>파일 압축 프로그램 반디집</a:t>
            </a:r>
            <a:r>
              <a:rPr lang="en-US" altLang="ko-KR" sz="4000"/>
              <a:t>(BandiZip) </a:t>
            </a:r>
            <a:r>
              <a:rPr lang="ko-KR" altLang="en-US" sz="4000"/>
              <a:t>제대로 배우기</a:t>
            </a:r>
            <a:endParaRPr lang="en-US" altLang="ko-KR" sz="4000"/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557358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반디집 프로그램 기타 활용하기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74614" y="1779855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98883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10990434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>
                <a:solidFill>
                  <a:srgbClr val="FFFFFF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반디집 프로그램 기타 활용하기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8548" y="876837"/>
            <a:ext cx="4216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/>
              <a:t># </a:t>
            </a:r>
            <a:r>
              <a:rPr lang="ko-KR" altLang="en-US" sz="3000" b="1"/>
              <a:t>이번 강의의 핵심 주제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838" y="1430835"/>
            <a:ext cx="7359707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반디집과 관련된 모든 기타적인 부분을 다룹니다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38" y="2074938"/>
            <a:ext cx="8773556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실제 압축만을 하는 것이 아닌 다양하게 다뤄볼 예정입니다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aphicFrame>
        <p:nvGraphicFramePr>
          <p:cNvPr id="3" name="표 5">
            <a:extLst>
              <a:ext uri="{FF2B5EF4-FFF2-40B4-BE49-F238E27FC236}">
                <a16:creationId xmlns:a16="http://schemas.microsoft.com/office/drawing/2014/main" id="{D075CF9F-A9DF-647E-D709-FA52A275C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37896"/>
              </p:ext>
            </p:extLst>
          </p:nvPr>
        </p:nvGraphicFramePr>
        <p:xfrm>
          <a:off x="4851700" y="2925044"/>
          <a:ext cx="7003228" cy="3335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3228">
                  <a:extLst>
                    <a:ext uri="{9D8B030D-6E8A-4147-A177-3AD203B41FA5}">
                      <a16:colId xmlns:a16="http://schemas.microsoft.com/office/drawing/2014/main" val="1153032085"/>
                    </a:ext>
                  </a:extLst>
                </a:gridCol>
              </a:tblGrid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프로그램 알집</a:t>
                      </a:r>
                      <a:r>
                        <a:rPr lang="en-US" altLang="ko-KR" sz="2200" b="1"/>
                        <a:t>(ALZip)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183773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b="1"/>
                        <a:t>파일 압축 프로그램 반디집</a:t>
                      </a:r>
                      <a:r>
                        <a:rPr lang="en-US" altLang="ko-KR" sz="2200" b="1"/>
                        <a:t>(BandiZIP)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223390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프로그램 </a:t>
                      </a:r>
                      <a:r>
                        <a:rPr lang="en-US" altLang="ko-KR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WinRAR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제대로 </a:t>
                      </a:r>
                      <a:r>
                        <a:rPr lang="ko-KR" altLang="en-US" sz="2200" b="1"/>
                        <a:t>배우기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57960"/>
                  </a:ext>
                </a:extLst>
              </a:tr>
            </a:tbl>
          </a:graphicData>
        </a:graphic>
      </p:graphicFrame>
      <p:grpSp>
        <p:nvGrpSpPr>
          <p:cNvPr id="14" name="그룹 13">
            <a:extLst>
              <a:ext uri="{FF2B5EF4-FFF2-40B4-BE49-F238E27FC236}">
                <a16:creationId xmlns:a16="http://schemas.microsoft.com/office/drawing/2014/main" id="{8D348230-8B03-EFC7-ACEB-7395BF95726B}"/>
              </a:ext>
            </a:extLst>
          </p:cNvPr>
          <p:cNvGrpSpPr/>
          <p:nvPr/>
        </p:nvGrpSpPr>
        <p:grpSpPr>
          <a:xfrm>
            <a:off x="704838" y="2925044"/>
            <a:ext cx="3889929" cy="3404823"/>
            <a:chOff x="704838" y="2925044"/>
            <a:chExt cx="3889929" cy="3404823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51C606A8-BE75-054E-F8F4-7D29B1463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3977" y="3273019"/>
              <a:ext cx="229079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D104E0EC-AAE6-4101-CB34-E7E31BE12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38" y="2925044"/>
              <a:ext cx="210103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606C623C-AB45-669A-7B72-C24C78F2A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77" y="4629860"/>
              <a:ext cx="3554530" cy="17000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50176420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귤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10061</TotalTime>
  <Words>73</Words>
  <Application>Microsoft Office PowerPoint</Application>
  <PresentationFormat>와이드스크린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KoPub돋움체 Bold</vt:lpstr>
      <vt:lpstr>나눔스퀘어라운드 Bold</vt:lpstr>
      <vt:lpstr>맑은 고딕</vt:lpstr>
      <vt:lpstr>여기어때 잘난체</vt:lpstr>
      <vt:lpstr>Corbel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강태안</cp:lastModifiedBy>
  <cp:revision>126</cp:revision>
  <dcterms:created xsi:type="dcterms:W3CDTF">2019-04-16T14:11:50Z</dcterms:created>
  <dcterms:modified xsi:type="dcterms:W3CDTF">2023-10-20T06:23:47Z</dcterms:modified>
</cp:coreProperties>
</file>