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4"/>
  </p:notesMasterIdLst>
  <p:sldIdLst>
    <p:sldId id="288" r:id="rId2"/>
    <p:sldId id="29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255A9"/>
    <a:srgbClr val="4A452A"/>
    <a:srgbClr val="2585C2"/>
    <a:srgbClr val="FF6E47"/>
    <a:srgbClr val="3A8A66"/>
    <a:srgbClr val="28B5AC"/>
    <a:srgbClr val="A6DAC2"/>
    <a:srgbClr val="FBBC14"/>
    <a:srgbClr val="2C2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10" autoAdjust="0"/>
    <p:restoredTop sz="96429" autoAdjust="0"/>
  </p:normalViewPr>
  <p:slideViewPr>
    <p:cSldViewPr snapToGrid="0">
      <p:cViewPr varScale="1">
        <p:scale>
          <a:sx n="86" d="100"/>
          <a:sy n="86" d="100"/>
        </p:scale>
        <p:origin x="1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6590F-9601-48B0-88F3-4D9D52B89402}" type="datetimeFigureOut">
              <a:rPr lang="ko-KR" altLang="en-US" smtClean="0"/>
              <a:t>2023-10-10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358EC-97B9-4235-98BD-7750A2904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74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358EC-97B9-4235-98BD-7750A2904CC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009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2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425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5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4255A9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4255A9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71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-1" y="101600"/>
            <a:ext cx="11751733" cy="601133"/>
            <a:chOff x="0" y="228600"/>
            <a:chExt cx="5526096" cy="601133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rgbClr val="3A8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541338" defTabSz="1025718">
                <a:defRPr/>
              </a:pPr>
              <a:endParaRPr lang="en-US" altLang="ko-KR" sz="3000" b="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21" name="그룹 20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6" name="자유형 25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rgbClr val="A6DAC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6FC39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12" name="이등변 삼각형 1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6FC39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3A8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30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5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rgbClr val="FF6E4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98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chemeClr val="accent2">
              <a:lumMod val="75000"/>
            </a:schemeClr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326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32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/>
          <p:cNvGrpSpPr/>
          <p:nvPr userDrawn="1"/>
        </p:nvGrpSpPr>
        <p:grpSpPr>
          <a:xfrm>
            <a:off x="0" y="101600"/>
            <a:ext cx="11760200" cy="601133"/>
            <a:chOff x="0" y="228600"/>
            <a:chExt cx="5526096" cy="601133"/>
          </a:xfrm>
          <a:solidFill>
            <a:srgbClr val="FF6E47"/>
          </a:solidFill>
        </p:grpSpPr>
        <p:sp>
          <p:nvSpPr>
            <p:cNvPr id="5" name="직사각형 4"/>
            <p:cNvSpPr/>
            <p:nvPr userDrawn="1"/>
          </p:nvSpPr>
          <p:spPr>
            <a:xfrm>
              <a:off x="0" y="228600"/>
              <a:ext cx="1278467" cy="6011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4" name="모서리가 둥근 직사각형 3"/>
            <p:cNvSpPr/>
            <p:nvPr userDrawn="1"/>
          </p:nvSpPr>
          <p:spPr>
            <a:xfrm>
              <a:off x="0" y="228600"/>
              <a:ext cx="5526096" cy="6011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ko-KR" dirty="0"/>
            </a:p>
          </p:txBody>
        </p:sp>
      </p:grp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6" y="225869"/>
            <a:ext cx="344752" cy="344752"/>
          </a:xfrm>
          <a:prstGeom prst="rect">
            <a:avLst/>
          </a:prstGeom>
        </p:spPr>
      </p:pic>
      <p:grpSp>
        <p:nvGrpSpPr>
          <p:cNvPr id="19" name="그룹 18"/>
          <p:cNvGrpSpPr/>
          <p:nvPr userDrawn="1"/>
        </p:nvGrpSpPr>
        <p:grpSpPr>
          <a:xfrm>
            <a:off x="8644468" y="3108516"/>
            <a:ext cx="3522136" cy="3749483"/>
            <a:chOff x="9088680" y="3581402"/>
            <a:chExt cx="3077923" cy="3276597"/>
          </a:xfrm>
        </p:grpSpPr>
        <p:sp>
          <p:nvSpPr>
            <p:cNvPr id="20" name="자유형 19"/>
            <p:cNvSpPr/>
            <p:nvPr userDrawn="1"/>
          </p:nvSpPr>
          <p:spPr>
            <a:xfrm>
              <a:off x="9088680" y="3930538"/>
              <a:ext cx="3077923" cy="2927461"/>
            </a:xfrm>
            <a:custGeom>
              <a:avLst/>
              <a:gdLst>
                <a:gd name="connsiteX0" fmla="*/ 1865351 w 3077923"/>
                <a:gd name="connsiteY0" fmla="*/ 0 h 2927461"/>
                <a:gd name="connsiteX1" fmla="*/ 3077923 w 3077923"/>
                <a:gd name="connsiteY1" fmla="*/ 1179905 h 2927461"/>
                <a:gd name="connsiteX2" fmla="*/ 3077923 w 3077923"/>
                <a:gd name="connsiteY2" fmla="*/ 2450291 h 2927461"/>
                <a:gd name="connsiteX3" fmla="*/ 2587542 w 3077923"/>
                <a:gd name="connsiteY3" fmla="*/ 2927461 h 2927461"/>
                <a:gd name="connsiteX4" fmla="*/ 1143161 w 3077923"/>
                <a:gd name="connsiteY4" fmla="*/ 2927461 h 2927461"/>
                <a:gd name="connsiteX5" fmla="*/ 0 w 3077923"/>
                <a:gd name="connsiteY5" fmla="*/ 1815098 h 29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7923" h="2927461">
                  <a:moveTo>
                    <a:pt x="1865351" y="0"/>
                  </a:moveTo>
                  <a:lnTo>
                    <a:pt x="3077923" y="1179905"/>
                  </a:lnTo>
                  <a:lnTo>
                    <a:pt x="3077923" y="2450291"/>
                  </a:lnTo>
                  <a:lnTo>
                    <a:pt x="2587542" y="2927461"/>
                  </a:lnTo>
                  <a:lnTo>
                    <a:pt x="1143161" y="2927461"/>
                  </a:lnTo>
                  <a:lnTo>
                    <a:pt x="0" y="1815098"/>
                  </a:lnTo>
                  <a:close/>
                </a:path>
              </a:pathLst>
            </a:custGeom>
            <a:pattFill prst="ltHorz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 userDrawn="1"/>
          </p:nvSpPr>
          <p:spPr>
            <a:xfrm>
              <a:off x="9358391" y="4104395"/>
              <a:ext cx="1276723" cy="1276723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2" name="이등변 삼각형 21"/>
            <p:cNvSpPr/>
            <p:nvPr userDrawn="1"/>
          </p:nvSpPr>
          <p:spPr>
            <a:xfrm rot="4221812">
              <a:off x="10296705" y="3627547"/>
              <a:ext cx="399936" cy="307645"/>
            </a:xfrm>
            <a:prstGeom prst="triangle">
              <a:avLst/>
            </a:prstGeom>
            <a:solidFill>
              <a:schemeClr val="accent4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3" name="직사각형 1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 r="21743"/>
          <a:stretch/>
        </p:blipFill>
        <p:spPr>
          <a:xfrm>
            <a:off x="-160" y="0"/>
            <a:ext cx="7996686" cy="6858000"/>
          </a:xfrm>
          <a:prstGeom prst="rect">
            <a:avLst/>
          </a:prstGeom>
        </p:spPr>
      </p:pic>
      <p:sp>
        <p:nvSpPr>
          <p:cNvPr id="2" name="직사각형 1"/>
          <p:cNvSpPr/>
          <p:nvPr userDrawn="1"/>
        </p:nvSpPr>
        <p:spPr>
          <a:xfrm>
            <a:off x="-160" y="0"/>
            <a:ext cx="7996686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 userDrawn="1"/>
        </p:nvSpPr>
        <p:spPr>
          <a:xfrm flipH="1">
            <a:off x="524934" y="0"/>
            <a:ext cx="7471592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12124268" y="-8468"/>
            <a:ext cx="84668" cy="68664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14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2297151"/>
            <a:ext cx="12192000" cy="113184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tIns="0" bIns="0" anchor="ctr"/>
          <a:lstStyle>
            <a:defPPr>
              <a:defRPr lang="en-US"/>
            </a:defPPr>
            <a:lvl1pPr algn="ctr">
              <a:lnSpc>
                <a:spcPct val="100000"/>
              </a:lnSpc>
              <a:spcBef>
                <a:spcPct val="0"/>
              </a:spcBef>
              <a:buNone/>
              <a:defRPr sz="4500">
                <a:solidFill>
                  <a:schemeClr val="bg1"/>
                </a:solidFill>
                <a:effectLst>
                  <a:outerShdw blurRad="76200" dir="3000000" algn="tl" rotWithShape="0">
                    <a:prstClr val="black">
                      <a:alpha val="26000"/>
                    </a:prst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>
              <a:defRPr/>
            </a:pPr>
            <a:r>
              <a:rPr lang="ko-KR" altLang="en-US" sz="4000"/>
              <a:t>파일 압축 프로그램 반디집</a:t>
            </a:r>
            <a:r>
              <a:rPr lang="en-US" altLang="ko-KR" sz="4000"/>
              <a:t>(BandiZip) </a:t>
            </a:r>
            <a:r>
              <a:rPr lang="ko-KR" altLang="en-US" sz="4000"/>
              <a:t>제대로 배우기</a:t>
            </a:r>
            <a:endParaRPr lang="en-US" altLang="ko-KR" sz="4000"/>
          </a:p>
        </p:txBody>
      </p:sp>
      <p:sp>
        <p:nvSpPr>
          <p:cNvPr id="4" name="텍스트 개체 틀 42"/>
          <p:cNvSpPr txBox="1">
            <a:spLocks/>
          </p:cNvSpPr>
          <p:nvPr/>
        </p:nvSpPr>
        <p:spPr>
          <a:xfrm>
            <a:off x="-1" y="3557358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</a:t>
            </a:r>
            <a:r>
              <a:rPr lang="ko-KR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강</a:t>
            </a:r>
            <a:r>
              <a:rPr lang="en-US" altLang="ko-KR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, </a:t>
            </a:r>
            <a:r>
              <a:rPr lang="ko-KR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압축 프로그램 오리엔테이션</a:t>
            </a:r>
          </a:p>
        </p:txBody>
      </p:sp>
      <p:sp>
        <p:nvSpPr>
          <p:cNvPr id="5" name="텍스트 개체 틀 20"/>
          <p:cNvSpPr txBox="1">
            <a:spLocks/>
          </p:cNvSpPr>
          <p:nvPr/>
        </p:nvSpPr>
        <p:spPr>
          <a:xfrm>
            <a:off x="5374614" y="1779855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IT </a:t>
            </a:r>
            <a:r>
              <a:rPr lang="ko-KR" altLang="en-US"/>
              <a:t>전문 강사 </a:t>
            </a:r>
            <a:r>
              <a:rPr lang="en-US" altLang="ko-KR"/>
              <a:t>: </a:t>
            </a:r>
            <a:r>
              <a:rPr lang="ko-KR" altLang="en-US"/>
              <a:t>강태안</a:t>
            </a:r>
          </a:p>
        </p:txBody>
      </p:sp>
    </p:spTree>
    <p:extLst>
      <p:ext uri="{BB962C8B-B14F-4D97-AF65-F5344CB8AC3E}">
        <p14:creationId xmlns:p14="http://schemas.microsoft.com/office/powerpoint/2010/main" val="398883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20"/>
          <p:cNvSpPr txBox="1">
            <a:spLocks/>
          </p:cNvSpPr>
          <p:nvPr/>
        </p:nvSpPr>
        <p:spPr>
          <a:xfrm>
            <a:off x="563279" y="187908"/>
            <a:ext cx="10990434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>
                <a:solidFill>
                  <a:srgbClr val="FFFFFF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압축 프로그램 오리엔테이션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8548" y="876837"/>
            <a:ext cx="42162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/>
              <a:t># </a:t>
            </a:r>
            <a:r>
              <a:rPr lang="ko-KR" altLang="en-US" sz="3000" b="1"/>
              <a:t>이번 강의의 핵심 주제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4838" y="1430835"/>
            <a:ext cx="7359707" cy="606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-&gt; </a:t>
            </a:r>
            <a:r>
              <a:rPr lang="ko-KR" altLang="en-US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모든 압축 프로그램의 종류와 이론을 설명합니다</a:t>
            </a: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4838" y="2074938"/>
            <a:ext cx="9094156" cy="606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-&gt; </a:t>
            </a:r>
            <a:r>
              <a:rPr lang="ko-KR" altLang="en-US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압축의 장점과 단점 및 수업 과정에 대한 오리엔테이션입니다</a:t>
            </a:r>
            <a:r>
              <a:rPr lang="en-US" altLang="ko-KR" sz="2500" b="1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aphicFrame>
        <p:nvGraphicFramePr>
          <p:cNvPr id="3" name="표 5">
            <a:extLst>
              <a:ext uri="{FF2B5EF4-FFF2-40B4-BE49-F238E27FC236}">
                <a16:creationId xmlns:a16="http://schemas.microsoft.com/office/drawing/2014/main" id="{D075CF9F-A9DF-647E-D709-FA52A275C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13302"/>
              </p:ext>
            </p:extLst>
          </p:nvPr>
        </p:nvGraphicFramePr>
        <p:xfrm>
          <a:off x="4851700" y="2925044"/>
          <a:ext cx="7003228" cy="33359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03228">
                  <a:extLst>
                    <a:ext uri="{9D8B030D-6E8A-4147-A177-3AD203B41FA5}">
                      <a16:colId xmlns:a16="http://schemas.microsoft.com/office/drawing/2014/main" val="1153032085"/>
                    </a:ext>
                  </a:extLst>
                </a:gridCol>
              </a:tblGrid>
              <a:tr h="11119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/>
                        <a:t>파일 압축 프로그램 알집</a:t>
                      </a:r>
                      <a:r>
                        <a:rPr lang="en-US" altLang="ko-KR" sz="2200" b="1"/>
                        <a:t>(ALZip) </a:t>
                      </a:r>
                      <a:r>
                        <a:rPr lang="ko-KR" altLang="en-US" sz="2200" b="1"/>
                        <a:t>제대로 배우기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183773"/>
                  </a:ext>
                </a:extLst>
              </a:tr>
              <a:tr h="111196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200" b="1"/>
                        <a:t>파일 압축 프로그램 반디집</a:t>
                      </a:r>
                      <a:r>
                        <a:rPr lang="en-US" altLang="ko-KR" sz="2200" b="1"/>
                        <a:t>(BandiZIP) </a:t>
                      </a:r>
                      <a:r>
                        <a:rPr lang="ko-KR" altLang="en-US" sz="2200" b="1"/>
                        <a:t>제대로 배우기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223390"/>
                  </a:ext>
                </a:extLst>
              </a:tr>
              <a:tr h="11119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/>
                        <a:t>파일 압축 </a:t>
                      </a:r>
                      <a:r>
                        <a:rPr lang="ko-KR" altLang="en-US" sz="2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프로그램 </a:t>
                      </a:r>
                      <a:r>
                        <a:rPr lang="en-US" altLang="ko-KR" sz="2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WinRAR </a:t>
                      </a:r>
                      <a:r>
                        <a:rPr lang="ko-KR" altLang="en-US" sz="2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제대로 </a:t>
                      </a:r>
                      <a:r>
                        <a:rPr lang="ko-KR" altLang="en-US" sz="2200" b="1"/>
                        <a:t>배우기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57960"/>
                  </a:ext>
                </a:extLst>
              </a:tr>
            </a:tbl>
          </a:graphicData>
        </a:graphic>
      </p:graphicFrame>
      <p:grpSp>
        <p:nvGrpSpPr>
          <p:cNvPr id="14" name="그룹 13">
            <a:extLst>
              <a:ext uri="{FF2B5EF4-FFF2-40B4-BE49-F238E27FC236}">
                <a16:creationId xmlns:a16="http://schemas.microsoft.com/office/drawing/2014/main" id="{8D348230-8B03-EFC7-ACEB-7395BF95726B}"/>
              </a:ext>
            </a:extLst>
          </p:cNvPr>
          <p:cNvGrpSpPr/>
          <p:nvPr/>
        </p:nvGrpSpPr>
        <p:grpSpPr>
          <a:xfrm>
            <a:off x="704838" y="2925044"/>
            <a:ext cx="3889929" cy="3404823"/>
            <a:chOff x="704838" y="2925044"/>
            <a:chExt cx="3889929" cy="3404823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51C606A8-BE75-054E-F8F4-7D29B1463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3977" y="3273019"/>
              <a:ext cx="2290790" cy="21541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D104E0EC-AAE6-4101-CB34-E7E31BE12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838" y="2925044"/>
              <a:ext cx="2101030" cy="21541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606C623C-AB45-669A-7B72-C24C78F2A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0477" y="4629860"/>
              <a:ext cx="3554530" cy="170000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501764201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귤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9999</TotalTime>
  <Words>71</Words>
  <Application>Microsoft Office PowerPoint</Application>
  <PresentationFormat>와이드스크린</PresentationFormat>
  <Paragraphs>11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KoPub돋움체 Bold</vt:lpstr>
      <vt:lpstr>나눔스퀘어라운드 Bold</vt:lpstr>
      <vt:lpstr>맑은 고딕</vt:lpstr>
      <vt:lpstr>여기어때 잘난체</vt:lpstr>
      <vt:lpstr>Corbel</vt:lpstr>
      <vt:lpstr>기본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강태안</cp:lastModifiedBy>
  <cp:revision>121</cp:revision>
  <dcterms:created xsi:type="dcterms:W3CDTF">2019-04-16T14:11:50Z</dcterms:created>
  <dcterms:modified xsi:type="dcterms:W3CDTF">2023-10-10T14:39:21Z</dcterms:modified>
</cp:coreProperties>
</file>