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8" r:id="rId2"/>
    <p:sldId id="29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255A9"/>
    <a:srgbClr val="4A452A"/>
    <a:srgbClr val="2585C2"/>
    <a:srgbClr val="FF6E47"/>
    <a:srgbClr val="3A8A66"/>
    <a:srgbClr val="28B5AC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86" d="100"/>
          <a:sy n="86" d="100"/>
        </p:scale>
        <p:origin x="1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2023-10-10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009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chemeClr val="accent2">
              <a:lumMod val="75000"/>
            </a:schemeClr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2297151"/>
            <a:ext cx="12192000" cy="113184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4000"/>
              <a:t>파일 압축 프로그램 반디집</a:t>
            </a:r>
            <a:r>
              <a:rPr lang="en-US" altLang="ko-KR" sz="4000"/>
              <a:t>(BandiZip) </a:t>
            </a:r>
            <a:r>
              <a:rPr lang="ko-KR" altLang="en-US" sz="4000"/>
              <a:t>제대로 배우기</a:t>
            </a:r>
            <a:endParaRPr lang="en-US" altLang="ko-KR" sz="4000"/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557358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2</a:t>
            </a:r>
            <a:r>
              <a:rPr lang="ko-KR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</a:t>
            </a:r>
            <a:r>
              <a:rPr lang="ko-KR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반디집 제대로 활용하기</a:t>
            </a: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74614" y="1779855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98883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10990434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>
                <a:solidFill>
                  <a:srgbClr val="FFFFFF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반디집 제대로 활용하기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8548" y="876837"/>
            <a:ext cx="42162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/>
              <a:t># </a:t>
            </a:r>
            <a:r>
              <a:rPr lang="ko-KR" altLang="en-US" sz="3000" b="1"/>
              <a:t>이번 강의의 핵심 주제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4838" y="1430835"/>
            <a:ext cx="10055958" cy="606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-&gt; </a:t>
            </a:r>
            <a:r>
              <a:rPr lang="ko-KR" altLang="en-US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반디집에 관련된 모든 이론 설명과 컴퓨터에서의 활용을 학습합니다</a:t>
            </a: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838" y="2074938"/>
            <a:ext cx="8066632" cy="606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-&gt; </a:t>
            </a:r>
            <a:r>
              <a:rPr lang="ko-KR" altLang="en-US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다른 압축 프로그램과 다른 점을 설명하며 진행합니다</a:t>
            </a: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aphicFrame>
        <p:nvGraphicFramePr>
          <p:cNvPr id="3" name="표 5">
            <a:extLst>
              <a:ext uri="{FF2B5EF4-FFF2-40B4-BE49-F238E27FC236}">
                <a16:creationId xmlns:a16="http://schemas.microsoft.com/office/drawing/2014/main" id="{D075CF9F-A9DF-647E-D709-FA52A275C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458792"/>
              </p:ext>
            </p:extLst>
          </p:nvPr>
        </p:nvGraphicFramePr>
        <p:xfrm>
          <a:off x="4851700" y="2925044"/>
          <a:ext cx="7003228" cy="33359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03228">
                  <a:extLst>
                    <a:ext uri="{9D8B030D-6E8A-4147-A177-3AD203B41FA5}">
                      <a16:colId xmlns:a16="http://schemas.microsoft.com/office/drawing/2014/main" val="1153032085"/>
                    </a:ext>
                  </a:extLst>
                </a:gridCol>
              </a:tblGrid>
              <a:tr h="11119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/>
                        <a:t>파일 압축 프로그램 알집</a:t>
                      </a:r>
                      <a:r>
                        <a:rPr lang="en-US" altLang="ko-KR" sz="2200" b="1"/>
                        <a:t>(ALZip) </a:t>
                      </a:r>
                      <a:r>
                        <a:rPr lang="ko-KR" altLang="en-US" sz="2200" b="1"/>
                        <a:t>제대로 배우기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183773"/>
                  </a:ext>
                </a:extLst>
              </a:tr>
              <a:tr h="111196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200" b="1"/>
                        <a:t>파일 압축 프로그램 반디집</a:t>
                      </a:r>
                      <a:r>
                        <a:rPr lang="en-US" altLang="ko-KR" sz="2200" b="1"/>
                        <a:t>(BandiZIP) </a:t>
                      </a:r>
                      <a:r>
                        <a:rPr lang="ko-KR" altLang="en-US" sz="2200" b="1"/>
                        <a:t>제대로 배우기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223390"/>
                  </a:ext>
                </a:extLst>
              </a:tr>
              <a:tr h="11119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/>
                        <a:t>파일 압축 </a:t>
                      </a:r>
                      <a:r>
                        <a:rPr lang="ko-KR" altLang="en-US" sz="2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프로그램 </a:t>
                      </a:r>
                      <a:r>
                        <a:rPr lang="en-US" altLang="ko-KR" sz="2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WinRAR </a:t>
                      </a:r>
                      <a:r>
                        <a:rPr lang="ko-KR" altLang="en-US" sz="2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제대로 </a:t>
                      </a:r>
                      <a:r>
                        <a:rPr lang="ko-KR" altLang="en-US" sz="2200" b="1"/>
                        <a:t>배우기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57960"/>
                  </a:ext>
                </a:extLst>
              </a:tr>
            </a:tbl>
          </a:graphicData>
        </a:graphic>
      </p:graphicFrame>
      <p:grpSp>
        <p:nvGrpSpPr>
          <p:cNvPr id="14" name="그룹 13">
            <a:extLst>
              <a:ext uri="{FF2B5EF4-FFF2-40B4-BE49-F238E27FC236}">
                <a16:creationId xmlns:a16="http://schemas.microsoft.com/office/drawing/2014/main" id="{8D348230-8B03-EFC7-ACEB-7395BF95726B}"/>
              </a:ext>
            </a:extLst>
          </p:cNvPr>
          <p:cNvGrpSpPr/>
          <p:nvPr/>
        </p:nvGrpSpPr>
        <p:grpSpPr>
          <a:xfrm>
            <a:off x="704838" y="2925044"/>
            <a:ext cx="3889929" cy="3404823"/>
            <a:chOff x="704838" y="2925044"/>
            <a:chExt cx="3889929" cy="3404823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51C606A8-BE75-054E-F8F4-7D29B1463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3977" y="3273019"/>
              <a:ext cx="2290790" cy="21541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D104E0EC-AAE6-4101-CB34-E7E31BE12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838" y="2925044"/>
              <a:ext cx="2101030" cy="21541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606C623C-AB45-669A-7B72-C24C78F2A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0477" y="4629860"/>
              <a:ext cx="3554530" cy="170000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501764201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귤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10000</TotalTime>
  <Words>72</Words>
  <Application>Microsoft Office PowerPoint</Application>
  <PresentationFormat>와이드스크린</PresentationFormat>
  <Paragraphs>11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KoPub돋움체 Bold</vt:lpstr>
      <vt:lpstr>나눔스퀘어라운드 Bold</vt:lpstr>
      <vt:lpstr>맑은 고딕</vt:lpstr>
      <vt:lpstr>여기어때 잘난체</vt:lpstr>
      <vt:lpstr>Corbel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강태안</cp:lastModifiedBy>
  <cp:revision>123</cp:revision>
  <dcterms:created xsi:type="dcterms:W3CDTF">2019-04-16T14:11:50Z</dcterms:created>
  <dcterms:modified xsi:type="dcterms:W3CDTF">2023-10-10T14:40:49Z</dcterms:modified>
</cp:coreProperties>
</file>